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7"/>
  </p:notesMasterIdLst>
  <p:sldIdLst>
    <p:sldId id="259" r:id="rId3"/>
    <p:sldId id="275" r:id="rId4"/>
    <p:sldId id="267" r:id="rId5"/>
    <p:sldId id="274" r:id="rId6"/>
  </p:sldIdLst>
  <p:sldSz cx="6858000" cy="9144000" type="letter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32E"/>
    <a:srgbClr val="349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7"/>
    <p:restoredTop sz="96513" autoAdjust="0"/>
  </p:normalViewPr>
  <p:slideViewPr>
    <p:cSldViewPr snapToGrid="0" snapToObjects="1">
      <p:cViewPr varScale="1">
        <p:scale>
          <a:sx n="44" d="100"/>
          <a:sy n="44" d="100"/>
        </p:scale>
        <p:origin x="25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4BEDA93-A243-D148-AC35-5219B2BE251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73163"/>
            <a:ext cx="237807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14EB406-63B6-E940-9A28-C9EA889D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4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3.sv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acher Dir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91A283-ABA7-B2B6-79BD-DC2948CA30D2}"/>
              </a:ext>
            </a:extLst>
          </p:cNvPr>
          <p:cNvSpPr/>
          <p:nvPr userDrawn="1"/>
        </p:nvSpPr>
        <p:spPr>
          <a:xfrm>
            <a:off x="329266" y="5166291"/>
            <a:ext cx="6199465" cy="3539620"/>
          </a:xfrm>
          <a:custGeom>
            <a:avLst/>
            <a:gdLst>
              <a:gd name="connsiteX0" fmla="*/ 0 w 6199465"/>
              <a:gd name="connsiteY0" fmla="*/ 398597 h 3539620"/>
              <a:gd name="connsiteX1" fmla="*/ 398597 w 6199465"/>
              <a:gd name="connsiteY1" fmla="*/ 0 h 3539620"/>
              <a:gd name="connsiteX2" fmla="*/ 911813 w 6199465"/>
              <a:gd name="connsiteY2" fmla="*/ 0 h 3539620"/>
              <a:gd name="connsiteX3" fmla="*/ 1533074 w 6199465"/>
              <a:gd name="connsiteY3" fmla="*/ 0 h 3539620"/>
              <a:gd name="connsiteX4" fmla="*/ 2208358 w 6199465"/>
              <a:gd name="connsiteY4" fmla="*/ 0 h 3539620"/>
              <a:gd name="connsiteX5" fmla="*/ 2883642 w 6199465"/>
              <a:gd name="connsiteY5" fmla="*/ 0 h 3539620"/>
              <a:gd name="connsiteX6" fmla="*/ 3450880 w 6199465"/>
              <a:gd name="connsiteY6" fmla="*/ 0 h 3539620"/>
              <a:gd name="connsiteX7" fmla="*/ 4018119 w 6199465"/>
              <a:gd name="connsiteY7" fmla="*/ 0 h 3539620"/>
              <a:gd name="connsiteX8" fmla="*/ 4531334 w 6199465"/>
              <a:gd name="connsiteY8" fmla="*/ 0 h 3539620"/>
              <a:gd name="connsiteX9" fmla="*/ 5800868 w 6199465"/>
              <a:gd name="connsiteY9" fmla="*/ 0 h 3539620"/>
              <a:gd name="connsiteX10" fmla="*/ 6199465 w 6199465"/>
              <a:gd name="connsiteY10" fmla="*/ 398597 h 3539620"/>
              <a:gd name="connsiteX11" fmla="*/ 6199465 w 6199465"/>
              <a:gd name="connsiteY11" fmla="*/ 1029355 h 3539620"/>
              <a:gd name="connsiteX12" fmla="*/ 6199465 w 6199465"/>
              <a:gd name="connsiteY12" fmla="*/ 1632689 h 3539620"/>
              <a:gd name="connsiteX13" fmla="*/ 6199465 w 6199465"/>
              <a:gd name="connsiteY13" fmla="*/ 2318295 h 3539620"/>
              <a:gd name="connsiteX14" fmla="*/ 6199465 w 6199465"/>
              <a:gd name="connsiteY14" fmla="*/ 3141023 h 3539620"/>
              <a:gd name="connsiteX15" fmla="*/ 5800868 w 6199465"/>
              <a:gd name="connsiteY15" fmla="*/ 3539620 h 3539620"/>
              <a:gd name="connsiteX16" fmla="*/ 5233630 w 6199465"/>
              <a:gd name="connsiteY16" fmla="*/ 3539620 h 3539620"/>
              <a:gd name="connsiteX17" fmla="*/ 4666391 w 6199465"/>
              <a:gd name="connsiteY17" fmla="*/ 3539620 h 3539620"/>
              <a:gd name="connsiteX18" fmla="*/ 3937085 w 6199465"/>
              <a:gd name="connsiteY18" fmla="*/ 3539620 h 3539620"/>
              <a:gd name="connsiteX19" fmla="*/ 3153755 w 6199465"/>
              <a:gd name="connsiteY19" fmla="*/ 3539620 h 3539620"/>
              <a:gd name="connsiteX20" fmla="*/ 2586517 w 6199465"/>
              <a:gd name="connsiteY20" fmla="*/ 3539620 h 3539620"/>
              <a:gd name="connsiteX21" fmla="*/ 1857210 w 6199465"/>
              <a:gd name="connsiteY21" fmla="*/ 3539620 h 3539620"/>
              <a:gd name="connsiteX22" fmla="*/ 1289972 w 6199465"/>
              <a:gd name="connsiteY22" fmla="*/ 3539620 h 3539620"/>
              <a:gd name="connsiteX23" fmla="*/ 398597 w 6199465"/>
              <a:gd name="connsiteY23" fmla="*/ 3539620 h 3539620"/>
              <a:gd name="connsiteX24" fmla="*/ 0 w 6199465"/>
              <a:gd name="connsiteY24" fmla="*/ 3141023 h 3539620"/>
              <a:gd name="connsiteX25" fmla="*/ 0 w 6199465"/>
              <a:gd name="connsiteY25" fmla="*/ 2455417 h 3539620"/>
              <a:gd name="connsiteX26" fmla="*/ 0 w 6199465"/>
              <a:gd name="connsiteY26" fmla="*/ 1852083 h 3539620"/>
              <a:gd name="connsiteX27" fmla="*/ 0 w 6199465"/>
              <a:gd name="connsiteY27" fmla="*/ 1248749 h 3539620"/>
              <a:gd name="connsiteX28" fmla="*/ 0 w 6199465"/>
              <a:gd name="connsiteY28" fmla="*/ 398597 h 353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99465" h="3539620" fill="none" extrusionOk="0">
                <a:moveTo>
                  <a:pt x="0" y="398597"/>
                </a:moveTo>
                <a:cubicBezTo>
                  <a:pt x="37077" y="150829"/>
                  <a:pt x="160853" y="-1051"/>
                  <a:pt x="398597" y="0"/>
                </a:cubicBezTo>
                <a:cubicBezTo>
                  <a:pt x="571778" y="-529"/>
                  <a:pt x="771444" y="1936"/>
                  <a:pt x="911813" y="0"/>
                </a:cubicBezTo>
                <a:cubicBezTo>
                  <a:pt x="1052182" y="-1936"/>
                  <a:pt x="1310235" y="-19070"/>
                  <a:pt x="1533074" y="0"/>
                </a:cubicBezTo>
                <a:cubicBezTo>
                  <a:pt x="1755913" y="19070"/>
                  <a:pt x="1929708" y="-9752"/>
                  <a:pt x="2208358" y="0"/>
                </a:cubicBezTo>
                <a:cubicBezTo>
                  <a:pt x="2487008" y="9752"/>
                  <a:pt x="2592104" y="19752"/>
                  <a:pt x="2883642" y="0"/>
                </a:cubicBezTo>
                <a:cubicBezTo>
                  <a:pt x="3175180" y="-19752"/>
                  <a:pt x="3281614" y="310"/>
                  <a:pt x="3450880" y="0"/>
                </a:cubicBezTo>
                <a:cubicBezTo>
                  <a:pt x="3620146" y="-310"/>
                  <a:pt x="3880505" y="6907"/>
                  <a:pt x="4018119" y="0"/>
                </a:cubicBezTo>
                <a:cubicBezTo>
                  <a:pt x="4155733" y="-6907"/>
                  <a:pt x="4288809" y="20130"/>
                  <a:pt x="4531334" y="0"/>
                </a:cubicBezTo>
                <a:cubicBezTo>
                  <a:pt x="4773859" y="-20130"/>
                  <a:pt x="5326673" y="49129"/>
                  <a:pt x="5800868" y="0"/>
                </a:cubicBezTo>
                <a:cubicBezTo>
                  <a:pt x="6016708" y="13214"/>
                  <a:pt x="6190720" y="171390"/>
                  <a:pt x="6199465" y="398597"/>
                </a:cubicBezTo>
                <a:cubicBezTo>
                  <a:pt x="6191900" y="618393"/>
                  <a:pt x="6187184" y="835090"/>
                  <a:pt x="6199465" y="1029355"/>
                </a:cubicBezTo>
                <a:cubicBezTo>
                  <a:pt x="6211746" y="1223620"/>
                  <a:pt x="6196670" y="1464312"/>
                  <a:pt x="6199465" y="1632689"/>
                </a:cubicBezTo>
                <a:cubicBezTo>
                  <a:pt x="6202260" y="1801066"/>
                  <a:pt x="6181096" y="2161854"/>
                  <a:pt x="6199465" y="2318295"/>
                </a:cubicBezTo>
                <a:cubicBezTo>
                  <a:pt x="6217834" y="2474736"/>
                  <a:pt x="6188279" y="2799679"/>
                  <a:pt x="6199465" y="3141023"/>
                </a:cubicBezTo>
                <a:cubicBezTo>
                  <a:pt x="6189372" y="3348421"/>
                  <a:pt x="6042956" y="3517189"/>
                  <a:pt x="5800868" y="3539620"/>
                </a:cubicBezTo>
                <a:cubicBezTo>
                  <a:pt x="5589875" y="3563699"/>
                  <a:pt x="5396859" y="3533060"/>
                  <a:pt x="5233630" y="3539620"/>
                </a:cubicBezTo>
                <a:cubicBezTo>
                  <a:pt x="5070401" y="3546180"/>
                  <a:pt x="4812541" y="3531325"/>
                  <a:pt x="4666391" y="3539620"/>
                </a:cubicBezTo>
                <a:cubicBezTo>
                  <a:pt x="4520241" y="3547915"/>
                  <a:pt x="4222563" y="3503626"/>
                  <a:pt x="3937085" y="3539620"/>
                </a:cubicBezTo>
                <a:cubicBezTo>
                  <a:pt x="3651607" y="3575614"/>
                  <a:pt x="3354156" y="3564275"/>
                  <a:pt x="3153755" y="3539620"/>
                </a:cubicBezTo>
                <a:cubicBezTo>
                  <a:pt x="2953354" y="3514966"/>
                  <a:pt x="2794315" y="3520326"/>
                  <a:pt x="2586517" y="3539620"/>
                </a:cubicBezTo>
                <a:cubicBezTo>
                  <a:pt x="2378719" y="3558914"/>
                  <a:pt x="2122716" y="3508934"/>
                  <a:pt x="1857210" y="3539620"/>
                </a:cubicBezTo>
                <a:cubicBezTo>
                  <a:pt x="1591704" y="3570306"/>
                  <a:pt x="1486980" y="3520593"/>
                  <a:pt x="1289972" y="3539620"/>
                </a:cubicBezTo>
                <a:cubicBezTo>
                  <a:pt x="1092964" y="3558647"/>
                  <a:pt x="698667" y="3497809"/>
                  <a:pt x="398597" y="3539620"/>
                </a:cubicBezTo>
                <a:cubicBezTo>
                  <a:pt x="184925" y="3558488"/>
                  <a:pt x="-10901" y="3386057"/>
                  <a:pt x="0" y="3141023"/>
                </a:cubicBezTo>
                <a:cubicBezTo>
                  <a:pt x="-9887" y="2926828"/>
                  <a:pt x="-4353" y="2650418"/>
                  <a:pt x="0" y="2455417"/>
                </a:cubicBezTo>
                <a:cubicBezTo>
                  <a:pt x="4353" y="2260416"/>
                  <a:pt x="13697" y="2025936"/>
                  <a:pt x="0" y="1852083"/>
                </a:cubicBezTo>
                <a:cubicBezTo>
                  <a:pt x="-13697" y="1678230"/>
                  <a:pt x="28844" y="1528935"/>
                  <a:pt x="0" y="1248749"/>
                </a:cubicBezTo>
                <a:cubicBezTo>
                  <a:pt x="-28844" y="968563"/>
                  <a:pt x="-16818" y="609096"/>
                  <a:pt x="0" y="398597"/>
                </a:cubicBezTo>
                <a:close/>
              </a:path>
              <a:path w="6199465" h="3539620" stroke="0" extrusionOk="0">
                <a:moveTo>
                  <a:pt x="0" y="398597"/>
                </a:moveTo>
                <a:cubicBezTo>
                  <a:pt x="3812" y="172520"/>
                  <a:pt x="217940" y="-2445"/>
                  <a:pt x="398597" y="0"/>
                </a:cubicBezTo>
                <a:cubicBezTo>
                  <a:pt x="576455" y="15119"/>
                  <a:pt x="757187" y="23955"/>
                  <a:pt x="965835" y="0"/>
                </a:cubicBezTo>
                <a:cubicBezTo>
                  <a:pt x="1174483" y="-23955"/>
                  <a:pt x="1339379" y="-20817"/>
                  <a:pt x="1695142" y="0"/>
                </a:cubicBezTo>
                <a:cubicBezTo>
                  <a:pt x="2050905" y="20817"/>
                  <a:pt x="2068217" y="-13506"/>
                  <a:pt x="2316403" y="0"/>
                </a:cubicBezTo>
                <a:cubicBezTo>
                  <a:pt x="2564589" y="13506"/>
                  <a:pt x="2612525" y="17279"/>
                  <a:pt x="2883642" y="0"/>
                </a:cubicBezTo>
                <a:cubicBezTo>
                  <a:pt x="3154759" y="-17279"/>
                  <a:pt x="3321876" y="14495"/>
                  <a:pt x="3558926" y="0"/>
                </a:cubicBezTo>
                <a:cubicBezTo>
                  <a:pt x="3795976" y="-14495"/>
                  <a:pt x="3968661" y="16747"/>
                  <a:pt x="4180187" y="0"/>
                </a:cubicBezTo>
                <a:cubicBezTo>
                  <a:pt x="4391713" y="-16747"/>
                  <a:pt x="4654069" y="-4539"/>
                  <a:pt x="4801448" y="0"/>
                </a:cubicBezTo>
                <a:cubicBezTo>
                  <a:pt x="4948827" y="4539"/>
                  <a:pt x="5330461" y="33638"/>
                  <a:pt x="5800868" y="0"/>
                </a:cubicBezTo>
                <a:cubicBezTo>
                  <a:pt x="5996882" y="34003"/>
                  <a:pt x="6193014" y="186142"/>
                  <a:pt x="6199465" y="398597"/>
                </a:cubicBezTo>
                <a:cubicBezTo>
                  <a:pt x="6217314" y="666976"/>
                  <a:pt x="6230950" y="781380"/>
                  <a:pt x="6199465" y="1056779"/>
                </a:cubicBezTo>
                <a:cubicBezTo>
                  <a:pt x="6167980" y="1332178"/>
                  <a:pt x="6180533" y="1565306"/>
                  <a:pt x="6199465" y="1769810"/>
                </a:cubicBezTo>
                <a:cubicBezTo>
                  <a:pt x="6218397" y="1974314"/>
                  <a:pt x="6168063" y="2191211"/>
                  <a:pt x="6199465" y="2510265"/>
                </a:cubicBezTo>
                <a:cubicBezTo>
                  <a:pt x="6230867" y="2829320"/>
                  <a:pt x="6173037" y="2911432"/>
                  <a:pt x="6199465" y="3141023"/>
                </a:cubicBezTo>
                <a:cubicBezTo>
                  <a:pt x="6198368" y="3336012"/>
                  <a:pt x="6048231" y="3519761"/>
                  <a:pt x="5800868" y="3539620"/>
                </a:cubicBezTo>
                <a:cubicBezTo>
                  <a:pt x="5593905" y="3526842"/>
                  <a:pt x="5177362" y="3554839"/>
                  <a:pt x="5017539" y="3539620"/>
                </a:cubicBezTo>
                <a:cubicBezTo>
                  <a:pt x="4857716" y="3524401"/>
                  <a:pt x="4652290" y="3519458"/>
                  <a:pt x="4342255" y="3539620"/>
                </a:cubicBezTo>
                <a:cubicBezTo>
                  <a:pt x="4032220" y="3559782"/>
                  <a:pt x="3806870" y="3552920"/>
                  <a:pt x="3612948" y="3539620"/>
                </a:cubicBezTo>
                <a:cubicBezTo>
                  <a:pt x="3419026" y="3526320"/>
                  <a:pt x="3150987" y="3563917"/>
                  <a:pt x="2991687" y="3539620"/>
                </a:cubicBezTo>
                <a:cubicBezTo>
                  <a:pt x="2832387" y="3515323"/>
                  <a:pt x="2587665" y="3558278"/>
                  <a:pt x="2478471" y="3539620"/>
                </a:cubicBezTo>
                <a:cubicBezTo>
                  <a:pt x="2369277" y="3520962"/>
                  <a:pt x="2050192" y="3515778"/>
                  <a:pt x="1803187" y="3539620"/>
                </a:cubicBezTo>
                <a:cubicBezTo>
                  <a:pt x="1556182" y="3563462"/>
                  <a:pt x="1317530" y="3535216"/>
                  <a:pt x="1127904" y="3539620"/>
                </a:cubicBezTo>
                <a:cubicBezTo>
                  <a:pt x="938278" y="3544024"/>
                  <a:pt x="665033" y="3572880"/>
                  <a:pt x="398597" y="3539620"/>
                </a:cubicBezTo>
                <a:cubicBezTo>
                  <a:pt x="152400" y="3527712"/>
                  <a:pt x="-14074" y="3380983"/>
                  <a:pt x="0" y="3141023"/>
                </a:cubicBezTo>
                <a:cubicBezTo>
                  <a:pt x="16374" y="2947291"/>
                  <a:pt x="5306" y="2778901"/>
                  <a:pt x="0" y="2427992"/>
                </a:cubicBezTo>
                <a:cubicBezTo>
                  <a:pt x="-5306" y="2077083"/>
                  <a:pt x="18868" y="1952859"/>
                  <a:pt x="0" y="1769810"/>
                </a:cubicBezTo>
                <a:cubicBezTo>
                  <a:pt x="-18868" y="1586761"/>
                  <a:pt x="21073" y="1431301"/>
                  <a:pt x="0" y="1111628"/>
                </a:cubicBezTo>
                <a:cubicBezTo>
                  <a:pt x="-21073" y="791955"/>
                  <a:pt x="-26487" y="711270"/>
                  <a:pt x="0" y="398597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4218760483">
                  <a:prstGeom prst="roundRect">
                    <a:avLst>
                      <a:gd name="adj" fmla="val 1126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lt1"/>
                </a:solidFill>
              </a:rPr>
              <a:t>DAY 2: </a:t>
            </a:r>
          </a:p>
          <a:p>
            <a:pPr lvl="0" algn="ctr"/>
            <a:r>
              <a:rPr lang="en-US" dirty="0">
                <a:solidFill>
                  <a:schemeClr val="lt1"/>
                </a:solidFill>
              </a:rPr>
              <a:t>Students will reflect on yesterday’s video and complete the activity or question based around Practice 2: Develop Models or Practice 3: Plan an investigation.</a:t>
            </a:r>
          </a:p>
          <a:p>
            <a:pPr lvl="0" algn="ctr"/>
            <a:endParaRPr lang="en-US" dirty="0">
              <a:solidFill>
                <a:schemeClr val="lt1"/>
              </a:solidFill>
            </a:endParaRPr>
          </a:p>
          <a:p>
            <a:pPr lvl="0" algn="ctr"/>
            <a:r>
              <a:rPr lang="en-US" dirty="0">
                <a:solidFill>
                  <a:schemeClr val="lt1"/>
                </a:solidFill>
              </a:rPr>
              <a:t>Student responses will vary but may include…</a:t>
            </a:r>
          </a:p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B6AB8FCE-A0B1-EB9E-E0D2-1B165BE81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825" y="5371940"/>
            <a:ext cx="394312" cy="394312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843E088C-15FA-692D-E950-927A59740F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161" y="6037095"/>
            <a:ext cx="394312" cy="394312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9F5C05FF-F934-00D4-AA81-4EA015150C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8161" y="6697411"/>
            <a:ext cx="394312" cy="394312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8BCA5099-54F7-F181-B862-7A7C48936B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8166" y="7363956"/>
            <a:ext cx="394312" cy="39431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04B8E749-1AFA-CED2-018A-8EE42127A4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8166" y="8030623"/>
            <a:ext cx="394312" cy="39431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34310D-CDB6-4C01-BF80-A2322D249D47}"/>
              </a:ext>
            </a:extLst>
          </p:cNvPr>
          <p:cNvSpPr/>
          <p:nvPr userDrawn="1"/>
        </p:nvSpPr>
        <p:spPr>
          <a:xfrm>
            <a:off x="329267" y="1165981"/>
            <a:ext cx="6199464" cy="3824029"/>
          </a:xfrm>
          <a:custGeom>
            <a:avLst/>
            <a:gdLst>
              <a:gd name="connsiteX0" fmla="*/ 0 w 6199464"/>
              <a:gd name="connsiteY0" fmla="*/ 344660 h 3824029"/>
              <a:gd name="connsiteX1" fmla="*/ 344660 w 6199464"/>
              <a:gd name="connsiteY1" fmla="*/ 0 h 3824029"/>
              <a:gd name="connsiteX2" fmla="*/ 1033428 w 6199464"/>
              <a:gd name="connsiteY2" fmla="*/ 0 h 3824029"/>
              <a:gd name="connsiteX3" fmla="*/ 1667095 w 6199464"/>
              <a:gd name="connsiteY3" fmla="*/ 0 h 3824029"/>
              <a:gd name="connsiteX4" fmla="*/ 2245660 w 6199464"/>
              <a:gd name="connsiteY4" fmla="*/ 0 h 3824029"/>
              <a:gd name="connsiteX5" fmla="*/ 2769123 w 6199464"/>
              <a:gd name="connsiteY5" fmla="*/ 0 h 3824029"/>
              <a:gd name="connsiteX6" fmla="*/ 3512993 w 6199464"/>
              <a:gd name="connsiteY6" fmla="*/ 0 h 3824029"/>
              <a:gd name="connsiteX7" fmla="*/ 4036456 w 6199464"/>
              <a:gd name="connsiteY7" fmla="*/ 0 h 3824029"/>
              <a:gd name="connsiteX8" fmla="*/ 4725224 w 6199464"/>
              <a:gd name="connsiteY8" fmla="*/ 0 h 3824029"/>
              <a:gd name="connsiteX9" fmla="*/ 5854804 w 6199464"/>
              <a:gd name="connsiteY9" fmla="*/ 0 h 3824029"/>
              <a:gd name="connsiteX10" fmla="*/ 6199464 w 6199464"/>
              <a:gd name="connsiteY10" fmla="*/ 344660 h 3824029"/>
              <a:gd name="connsiteX11" fmla="*/ 6199464 w 6199464"/>
              <a:gd name="connsiteY11" fmla="*/ 1002949 h 3824029"/>
              <a:gd name="connsiteX12" fmla="*/ 6199464 w 6199464"/>
              <a:gd name="connsiteY12" fmla="*/ 1567197 h 3824029"/>
              <a:gd name="connsiteX13" fmla="*/ 6199464 w 6199464"/>
              <a:gd name="connsiteY13" fmla="*/ 2194138 h 3824029"/>
              <a:gd name="connsiteX14" fmla="*/ 6199464 w 6199464"/>
              <a:gd name="connsiteY14" fmla="*/ 2883774 h 3824029"/>
              <a:gd name="connsiteX15" fmla="*/ 6199464 w 6199464"/>
              <a:gd name="connsiteY15" fmla="*/ 3479369 h 3824029"/>
              <a:gd name="connsiteX16" fmla="*/ 5854804 w 6199464"/>
              <a:gd name="connsiteY16" fmla="*/ 3824029 h 3824029"/>
              <a:gd name="connsiteX17" fmla="*/ 5221137 w 6199464"/>
              <a:gd name="connsiteY17" fmla="*/ 3824029 h 3824029"/>
              <a:gd name="connsiteX18" fmla="*/ 4642572 w 6199464"/>
              <a:gd name="connsiteY18" fmla="*/ 3824029 h 3824029"/>
              <a:gd name="connsiteX19" fmla="*/ 4119109 w 6199464"/>
              <a:gd name="connsiteY19" fmla="*/ 3824029 h 3824029"/>
              <a:gd name="connsiteX20" fmla="*/ 3485442 w 6199464"/>
              <a:gd name="connsiteY20" fmla="*/ 3824029 h 3824029"/>
              <a:gd name="connsiteX21" fmla="*/ 2686471 w 6199464"/>
              <a:gd name="connsiteY21" fmla="*/ 3824029 h 3824029"/>
              <a:gd name="connsiteX22" fmla="*/ 2052805 w 6199464"/>
              <a:gd name="connsiteY22" fmla="*/ 3824029 h 3824029"/>
              <a:gd name="connsiteX23" fmla="*/ 1253834 w 6199464"/>
              <a:gd name="connsiteY23" fmla="*/ 3824029 h 3824029"/>
              <a:gd name="connsiteX24" fmla="*/ 344660 w 6199464"/>
              <a:gd name="connsiteY24" fmla="*/ 3824029 h 3824029"/>
              <a:gd name="connsiteX25" fmla="*/ 0 w 6199464"/>
              <a:gd name="connsiteY25" fmla="*/ 3479369 h 3824029"/>
              <a:gd name="connsiteX26" fmla="*/ 0 w 6199464"/>
              <a:gd name="connsiteY26" fmla="*/ 2852427 h 3824029"/>
              <a:gd name="connsiteX27" fmla="*/ 0 w 6199464"/>
              <a:gd name="connsiteY27" fmla="*/ 2225485 h 3824029"/>
              <a:gd name="connsiteX28" fmla="*/ 0 w 6199464"/>
              <a:gd name="connsiteY28" fmla="*/ 1629891 h 3824029"/>
              <a:gd name="connsiteX29" fmla="*/ 0 w 6199464"/>
              <a:gd name="connsiteY29" fmla="*/ 971602 h 3824029"/>
              <a:gd name="connsiteX30" fmla="*/ 0 w 6199464"/>
              <a:gd name="connsiteY30" fmla="*/ 344660 h 382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99464" h="3824029" fill="none" extrusionOk="0">
                <a:moveTo>
                  <a:pt x="0" y="344660"/>
                </a:moveTo>
                <a:cubicBezTo>
                  <a:pt x="27743" y="188646"/>
                  <a:pt x="190084" y="57"/>
                  <a:pt x="344660" y="0"/>
                </a:cubicBezTo>
                <a:cubicBezTo>
                  <a:pt x="646156" y="-22810"/>
                  <a:pt x="793778" y="4328"/>
                  <a:pt x="1033428" y="0"/>
                </a:cubicBezTo>
                <a:cubicBezTo>
                  <a:pt x="1273078" y="-4328"/>
                  <a:pt x="1394444" y="22263"/>
                  <a:pt x="1667095" y="0"/>
                </a:cubicBezTo>
                <a:cubicBezTo>
                  <a:pt x="1939746" y="-22263"/>
                  <a:pt x="1993601" y="1299"/>
                  <a:pt x="2245660" y="0"/>
                </a:cubicBezTo>
                <a:cubicBezTo>
                  <a:pt x="2497719" y="-1299"/>
                  <a:pt x="2657761" y="-8084"/>
                  <a:pt x="2769123" y="0"/>
                </a:cubicBezTo>
                <a:cubicBezTo>
                  <a:pt x="2880485" y="8084"/>
                  <a:pt x="3344004" y="3260"/>
                  <a:pt x="3512993" y="0"/>
                </a:cubicBezTo>
                <a:cubicBezTo>
                  <a:pt x="3681982" y="-3260"/>
                  <a:pt x="3874994" y="9546"/>
                  <a:pt x="4036456" y="0"/>
                </a:cubicBezTo>
                <a:cubicBezTo>
                  <a:pt x="4197918" y="-9546"/>
                  <a:pt x="4503598" y="3859"/>
                  <a:pt x="4725224" y="0"/>
                </a:cubicBezTo>
                <a:cubicBezTo>
                  <a:pt x="4946850" y="-3859"/>
                  <a:pt x="5515879" y="-53165"/>
                  <a:pt x="5854804" y="0"/>
                </a:cubicBezTo>
                <a:cubicBezTo>
                  <a:pt x="6031827" y="-7031"/>
                  <a:pt x="6170083" y="171058"/>
                  <a:pt x="6199464" y="344660"/>
                </a:cubicBezTo>
                <a:cubicBezTo>
                  <a:pt x="6205945" y="541578"/>
                  <a:pt x="6216097" y="740779"/>
                  <a:pt x="6199464" y="1002949"/>
                </a:cubicBezTo>
                <a:cubicBezTo>
                  <a:pt x="6182831" y="1265119"/>
                  <a:pt x="6189188" y="1362826"/>
                  <a:pt x="6199464" y="1567197"/>
                </a:cubicBezTo>
                <a:cubicBezTo>
                  <a:pt x="6209740" y="1771568"/>
                  <a:pt x="6212267" y="2041574"/>
                  <a:pt x="6199464" y="2194138"/>
                </a:cubicBezTo>
                <a:cubicBezTo>
                  <a:pt x="6186661" y="2346702"/>
                  <a:pt x="6228704" y="2719916"/>
                  <a:pt x="6199464" y="2883774"/>
                </a:cubicBezTo>
                <a:cubicBezTo>
                  <a:pt x="6170224" y="3047632"/>
                  <a:pt x="6192158" y="3356497"/>
                  <a:pt x="6199464" y="3479369"/>
                </a:cubicBezTo>
                <a:cubicBezTo>
                  <a:pt x="6186307" y="3660769"/>
                  <a:pt x="6062658" y="3810989"/>
                  <a:pt x="5854804" y="3824029"/>
                </a:cubicBezTo>
                <a:cubicBezTo>
                  <a:pt x="5725178" y="3836407"/>
                  <a:pt x="5482580" y="3840449"/>
                  <a:pt x="5221137" y="3824029"/>
                </a:cubicBezTo>
                <a:cubicBezTo>
                  <a:pt x="4959694" y="3807609"/>
                  <a:pt x="4839830" y="3795699"/>
                  <a:pt x="4642572" y="3824029"/>
                </a:cubicBezTo>
                <a:cubicBezTo>
                  <a:pt x="4445315" y="3852359"/>
                  <a:pt x="4322586" y="3835746"/>
                  <a:pt x="4119109" y="3824029"/>
                </a:cubicBezTo>
                <a:cubicBezTo>
                  <a:pt x="3915632" y="3812312"/>
                  <a:pt x="3778537" y="3835527"/>
                  <a:pt x="3485442" y="3824029"/>
                </a:cubicBezTo>
                <a:cubicBezTo>
                  <a:pt x="3192347" y="3812531"/>
                  <a:pt x="2867082" y="3863595"/>
                  <a:pt x="2686471" y="3824029"/>
                </a:cubicBezTo>
                <a:cubicBezTo>
                  <a:pt x="2505860" y="3784463"/>
                  <a:pt x="2194922" y="3796176"/>
                  <a:pt x="2052805" y="3824029"/>
                </a:cubicBezTo>
                <a:cubicBezTo>
                  <a:pt x="1910688" y="3851882"/>
                  <a:pt x="1550290" y="3834158"/>
                  <a:pt x="1253834" y="3824029"/>
                </a:cubicBezTo>
                <a:cubicBezTo>
                  <a:pt x="957378" y="3813900"/>
                  <a:pt x="685845" y="3824799"/>
                  <a:pt x="344660" y="3824029"/>
                </a:cubicBezTo>
                <a:cubicBezTo>
                  <a:pt x="159567" y="3852352"/>
                  <a:pt x="38355" y="3672211"/>
                  <a:pt x="0" y="3479369"/>
                </a:cubicBezTo>
                <a:cubicBezTo>
                  <a:pt x="-15615" y="3311319"/>
                  <a:pt x="13765" y="3003124"/>
                  <a:pt x="0" y="2852427"/>
                </a:cubicBezTo>
                <a:cubicBezTo>
                  <a:pt x="-13765" y="2701730"/>
                  <a:pt x="15890" y="2528824"/>
                  <a:pt x="0" y="2225485"/>
                </a:cubicBezTo>
                <a:cubicBezTo>
                  <a:pt x="-15890" y="1922146"/>
                  <a:pt x="4739" y="1761487"/>
                  <a:pt x="0" y="1629891"/>
                </a:cubicBezTo>
                <a:cubicBezTo>
                  <a:pt x="-4739" y="1498295"/>
                  <a:pt x="-16148" y="1233044"/>
                  <a:pt x="0" y="971602"/>
                </a:cubicBezTo>
                <a:cubicBezTo>
                  <a:pt x="16148" y="710160"/>
                  <a:pt x="9285" y="625708"/>
                  <a:pt x="0" y="344660"/>
                </a:cubicBezTo>
                <a:close/>
              </a:path>
              <a:path w="6199464" h="3824029" stroke="0" extrusionOk="0">
                <a:moveTo>
                  <a:pt x="0" y="344660"/>
                </a:moveTo>
                <a:cubicBezTo>
                  <a:pt x="-5438" y="151716"/>
                  <a:pt x="165686" y="-13061"/>
                  <a:pt x="344660" y="0"/>
                </a:cubicBezTo>
                <a:cubicBezTo>
                  <a:pt x="480914" y="-14720"/>
                  <a:pt x="643328" y="16301"/>
                  <a:pt x="868124" y="0"/>
                </a:cubicBezTo>
                <a:cubicBezTo>
                  <a:pt x="1092920" y="-16301"/>
                  <a:pt x="1330896" y="-3949"/>
                  <a:pt x="1501790" y="0"/>
                </a:cubicBezTo>
                <a:cubicBezTo>
                  <a:pt x="1672684" y="3949"/>
                  <a:pt x="1895385" y="-5283"/>
                  <a:pt x="2080355" y="0"/>
                </a:cubicBezTo>
                <a:cubicBezTo>
                  <a:pt x="2265325" y="5283"/>
                  <a:pt x="2489176" y="-5379"/>
                  <a:pt x="2658920" y="0"/>
                </a:cubicBezTo>
                <a:cubicBezTo>
                  <a:pt x="2828665" y="5379"/>
                  <a:pt x="2984966" y="-19948"/>
                  <a:pt x="3182384" y="0"/>
                </a:cubicBezTo>
                <a:cubicBezTo>
                  <a:pt x="3379802" y="19948"/>
                  <a:pt x="3494435" y="15769"/>
                  <a:pt x="3705848" y="0"/>
                </a:cubicBezTo>
                <a:cubicBezTo>
                  <a:pt x="3917261" y="-15769"/>
                  <a:pt x="4190538" y="4900"/>
                  <a:pt x="4449717" y="0"/>
                </a:cubicBezTo>
                <a:cubicBezTo>
                  <a:pt x="4708896" y="-4900"/>
                  <a:pt x="4757116" y="-24459"/>
                  <a:pt x="4973181" y="0"/>
                </a:cubicBezTo>
                <a:cubicBezTo>
                  <a:pt x="5189246" y="24459"/>
                  <a:pt x="5599349" y="-29547"/>
                  <a:pt x="5854804" y="0"/>
                </a:cubicBezTo>
                <a:cubicBezTo>
                  <a:pt x="6042481" y="5752"/>
                  <a:pt x="6231462" y="148980"/>
                  <a:pt x="6199464" y="344660"/>
                </a:cubicBezTo>
                <a:cubicBezTo>
                  <a:pt x="6176938" y="556151"/>
                  <a:pt x="6218256" y="705301"/>
                  <a:pt x="6199464" y="877561"/>
                </a:cubicBezTo>
                <a:cubicBezTo>
                  <a:pt x="6180672" y="1049821"/>
                  <a:pt x="6191775" y="1247201"/>
                  <a:pt x="6199464" y="1441808"/>
                </a:cubicBezTo>
                <a:cubicBezTo>
                  <a:pt x="6207153" y="1636415"/>
                  <a:pt x="6192672" y="1816806"/>
                  <a:pt x="6199464" y="2068750"/>
                </a:cubicBezTo>
                <a:cubicBezTo>
                  <a:pt x="6206256" y="2320694"/>
                  <a:pt x="6222298" y="2474211"/>
                  <a:pt x="6199464" y="2758386"/>
                </a:cubicBezTo>
                <a:cubicBezTo>
                  <a:pt x="6176630" y="3042561"/>
                  <a:pt x="6189860" y="3254608"/>
                  <a:pt x="6199464" y="3479369"/>
                </a:cubicBezTo>
                <a:cubicBezTo>
                  <a:pt x="6222282" y="3697063"/>
                  <a:pt x="6001806" y="3806662"/>
                  <a:pt x="5854804" y="3824029"/>
                </a:cubicBezTo>
                <a:cubicBezTo>
                  <a:pt x="5637820" y="3840376"/>
                  <a:pt x="5550094" y="3845236"/>
                  <a:pt x="5331340" y="3824029"/>
                </a:cubicBezTo>
                <a:cubicBezTo>
                  <a:pt x="5112586" y="3802822"/>
                  <a:pt x="5022925" y="3842763"/>
                  <a:pt x="4752775" y="3824029"/>
                </a:cubicBezTo>
                <a:cubicBezTo>
                  <a:pt x="4482626" y="3805295"/>
                  <a:pt x="4419814" y="3852183"/>
                  <a:pt x="4174210" y="3824029"/>
                </a:cubicBezTo>
                <a:cubicBezTo>
                  <a:pt x="3928606" y="3795875"/>
                  <a:pt x="3572465" y="3858770"/>
                  <a:pt x="3375239" y="3824029"/>
                </a:cubicBezTo>
                <a:cubicBezTo>
                  <a:pt x="3178013" y="3789288"/>
                  <a:pt x="2879024" y="3826214"/>
                  <a:pt x="2686471" y="3824029"/>
                </a:cubicBezTo>
                <a:cubicBezTo>
                  <a:pt x="2493918" y="3821844"/>
                  <a:pt x="2219163" y="3796193"/>
                  <a:pt x="1997703" y="3824029"/>
                </a:cubicBezTo>
                <a:cubicBezTo>
                  <a:pt x="1776243" y="3851865"/>
                  <a:pt x="1557561" y="3820585"/>
                  <a:pt x="1419138" y="3824029"/>
                </a:cubicBezTo>
                <a:cubicBezTo>
                  <a:pt x="1280715" y="3827473"/>
                  <a:pt x="758079" y="3839327"/>
                  <a:pt x="344660" y="3824029"/>
                </a:cubicBezTo>
                <a:cubicBezTo>
                  <a:pt x="168205" y="3834000"/>
                  <a:pt x="500" y="3623507"/>
                  <a:pt x="0" y="3479369"/>
                </a:cubicBezTo>
                <a:cubicBezTo>
                  <a:pt x="18772" y="3211729"/>
                  <a:pt x="-13805" y="3047750"/>
                  <a:pt x="0" y="2852427"/>
                </a:cubicBezTo>
                <a:cubicBezTo>
                  <a:pt x="13805" y="2657104"/>
                  <a:pt x="20396" y="2432727"/>
                  <a:pt x="0" y="2225485"/>
                </a:cubicBezTo>
                <a:cubicBezTo>
                  <a:pt x="-20396" y="2018243"/>
                  <a:pt x="-30264" y="1750161"/>
                  <a:pt x="0" y="1598544"/>
                </a:cubicBezTo>
                <a:cubicBezTo>
                  <a:pt x="30264" y="1446927"/>
                  <a:pt x="-2143" y="1167436"/>
                  <a:pt x="0" y="1002949"/>
                </a:cubicBezTo>
                <a:cubicBezTo>
                  <a:pt x="2143" y="838462"/>
                  <a:pt x="19244" y="640572"/>
                  <a:pt x="0" y="34466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40186728">
                  <a:prstGeom prst="roundRect">
                    <a:avLst>
                      <a:gd name="adj" fmla="val 90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lt1"/>
                </a:solidFill>
              </a:rPr>
              <a:t>Include standard teacher directions here.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DF9AE4-5014-5D36-4CC3-881379C35F55}"/>
              </a:ext>
            </a:extLst>
          </p:cNvPr>
          <p:cNvSpPr txBox="1"/>
          <p:nvPr userDrawn="1"/>
        </p:nvSpPr>
        <p:spPr>
          <a:xfrm>
            <a:off x="1714500" y="4387334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ementary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C6E0212-9BDF-88A4-693C-D7458E97B65D}"/>
              </a:ext>
            </a:extLst>
          </p:cNvPr>
          <p:cNvSpPr/>
          <p:nvPr userDrawn="1"/>
        </p:nvSpPr>
        <p:spPr>
          <a:xfrm>
            <a:off x="334924" y="4558711"/>
            <a:ext cx="5922400" cy="4202318"/>
          </a:xfrm>
          <a:custGeom>
            <a:avLst/>
            <a:gdLst>
              <a:gd name="connsiteX0" fmla="*/ 0 w 5922400"/>
              <a:gd name="connsiteY0" fmla="*/ 417626 h 4202318"/>
              <a:gd name="connsiteX1" fmla="*/ 417626 w 5922400"/>
              <a:gd name="connsiteY1" fmla="*/ 0 h 4202318"/>
              <a:gd name="connsiteX2" fmla="*/ 1002648 w 5922400"/>
              <a:gd name="connsiteY2" fmla="*/ 0 h 4202318"/>
              <a:gd name="connsiteX3" fmla="*/ 1638542 w 5922400"/>
              <a:gd name="connsiteY3" fmla="*/ 0 h 4202318"/>
              <a:gd name="connsiteX4" fmla="*/ 2376178 w 5922400"/>
              <a:gd name="connsiteY4" fmla="*/ 0 h 4202318"/>
              <a:gd name="connsiteX5" fmla="*/ 3012071 w 5922400"/>
              <a:gd name="connsiteY5" fmla="*/ 0 h 4202318"/>
              <a:gd name="connsiteX6" fmla="*/ 3749708 w 5922400"/>
              <a:gd name="connsiteY6" fmla="*/ 0 h 4202318"/>
              <a:gd name="connsiteX7" fmla="*/ 4487344 w 5922400"/>
              <a:gd name="connsiteY7" fmla="*/ 0 h 4202318"/>
              <a:gd name="connsiteX8" fmla="*/ 5504774 w 5922400"/>
              <a:gd name="connsiteY8" fmla="*/ 0 h 4202318"/>
              <a:gd name="connsiteX9" fmla="*/ 5922400 w 5922400"/>
              <a:gd name="connsiteY9" fmla="*/ 417626 h 4202318"/>
              <a:gd name="connsiteX10" fmla="*/ 5922400 w 5922400"/>
              <a:gd name="connsiteY10" fmla="*/ 1091039 h 4202318"/>
              <a:gd name="connsiteX11" fmla="*/ 5922400 w 5922400"/>
              <a:gd name="connsiteY11" fmla="*/ 1730782 h 4202318"/>
              <a:gd name="connsiteX12" fmla="*/ 5922400 w 5922400"/>
              <a:gd name="connsiteY12" fmla="*/ 2471536 h 4202318"/>
              <a:gd name="connsiteX13" fmla="*/ 5922400 w 5922400"/>
              <a:gd name="connsiteY13" fmla="*/ 3043937 h 4202318"/>
              <a:gd name="connsiteX14" fmla="*/ 5922400 w 5922400"/>
              <a:gd name="connsiteY14" fmla="*/ 3784692 h 4202318"/>
              <a:gd name="connsiteX15" fmla="*/ 5504774 w 5922400"/>
              <a:gd name="connsiteY15" fmla="*/ 4202318 h 4202318"/>
              <a:gd name="connsiteX16" fmla="*/ 4970623 w 5922400"/>
              <a:gd name="connsiteY16" fmla="*/ 4202318 h 4202318"/>
              <a:gd name="connsiteX17" fmla="*/ 4334730 w 5922400"/>
              <a:gd name="connsiteY17" fmla="*/ 4202318 h 4202318"/>
              <a:gd name="connsiteX18" fmla="*/ 3647965 w 5922400"/>
              <a:gd name="connsiteY18" fmla="*/ 4202318 h 4202318"/>
              <a:gd name="connsiteX19" fmla="*/ 3113814 w 5922400"/>
              <a:gd name="connsiteY19" fmla="*/ 4202318 h 4202318"/>
              <a:gd name="connsiteX20" fmla="*/ 2630535 w 5922400"/>
              <a:gd name="connsiteY20" fmla="*/ 4202318 h 4202318"/>
              <a:gd name="connsiteX21" fmla="*/ 2147256 w 5922400"/>
              <a:gd name="connsiteY21" fmla="*/ 4202318 h 4202318"/>
              <a:gd name="connsiteX22" fmla="*/ 1511363 w 5922400"/>
              <a:gd name="connsiteY22" fmla="*/ 4202318 h 4202318"/>
              <a:gd name="connsiteX23" fmla="*/ 417626 w 5922400"/>
              <a:gd name="connsiteY23" fmla="*/ 4202318 h 4202318"/>
              <a:gd name="connsiteX24" fmla="*/ 0 w 5922400"/>
              <a:gd name="connsiteY24" fmla="*/ 3784692 h 4202318"/>
              <a:gd name="connsiteX25" fmla="*/ 0 w 5922400"/>
              <a:gd name="connsiteY25" fmla="*/ 3178620 h 4202318"/>
              <a:gd name="connsiteX26" fmla="*/ 0 w 5922400"/>
              <a:gd name="connsiteY26" fmla="*/ 2471536 h 4202318"/>
              <a:gd name="connsiteX27" fmla="*/ 0 w 5922400"/>
              <a:gd name="connsiteY27" fmla="*/ 1798123 h 4202318"/>
              <a:gd name="connsiteX28" fmla="*/ 0 w 5922400"/>
              <a:gd name="connsiteY28" fmla="*/ 1225722 h 4202318"/>
              <a:gd name="connsiteX29" fmla="*/ 0 w 5922400"/>
              <a:gd name="connsiteY29" fmla="*/ 417626 h 420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22400" h="4202318" fill="none" extrusionOk="0">
                <a:moveTo>
                  <a:pt x="0" y="417626"/>
                </a:moveTo>
                <a:cubicBezTo>
                  <a:pt x="-24667" y="230519"/>
                  <a:pt x="166500" y="-39620"/>
                  <a:pt x="417626" y="0"/>
                </a:cubicBezTo>
                <a:cubicBezTo>
                  <a:pt x="600295" y="-14837"/>
                  <a:pt x="763908" y="16009"/>
                  <a:pt x="1002648" y="0"/>
                </a:cubicBezTo>
                <a:cubicBezTo>
                  <a:pt x="1241388" y="-16009"/>
                  <a:pt x="1401825" y="15638"/>
                  <a:pt x="1638542" y="0"/>
                </a:cubicBezTo>
                <a:cubicBezTo>
                  <a:pt x="1875259" y="-15638"/>
                  <a:pt x="2164372" y="32672"/>
                  <a:pt x="2376178" y="0"/>
                </a:cubicBezTo>
                <a:cubicBezTo>
                  <a:pt x="2587984" y="-32672"/>
                  <a:pt x="2871393" y="2951"/>
                  <a:pt x="3012071" y="0"/>
                </a:cubicBezTo>
                <a:cubicBezTo>
                  <a:pt x="3152749" y="-2951"/>
                  <a:pt x="3578455" y="-35042"/>
                  <a:pt x="3749708" y="0"/>
                </a:cubicBezTo>
                <a:cubicBezTo>
                  <a:pt x="3920961" y="35042"/>
                  <a:pt x="4242792" y="26102"/>
                  <a:pt x="4487344" y="0"/>
                </a:cubicBezTo>
                <a:cubicBezTo>
                  <a:pt x="4731896" y="-26102"/>
                  <a:pt x="5168529" y="-48666"/>
                  <a:pt x="5504774" y="0"/>
                </a:cubicBezTo>
                <a:cubicBezTo>
                  <a:pt x="5738105" y="-4917"/>
                  <a:pt x="5911938" y="183163"/>
                  <a:pt x="5922400" y="417626"/>
                </a:cubicBezTo>
                <a:cubicBezTo>
                  <a:pt x="5938359" y="561063"/>
                  <a:pt x="5937470" y="848605"/>
                  <a:pt x="5922400" y="1091039"/>
                </a:cubicBezTo>
                <a:cubicBezTo>
                  <a:pt x="5907330" y="1333473"/>
                  <a:pt x="5893257" y="1519929"/>
                  <a:pt x="5922400" y="1730782"/>
                </a:cubicBezTo>
                <a:cubicBezTo>
                  <a:pt x="5951543" y="1941635"/>
                  <a:pt x="5898414" y="2160107"/>
                  <a:pt x="5922400" y="2471536"/>
                </a:cubicBezTo>
                <a:cubicBezTo>
                  <a:pt x="5946386" y="2782965"/>
                  <a:pt x="5927270" y="2799056"/>
                  <a:pt x="5922400" y="3043937"/>
                </a:cubicBezTo>
                <a:cubicBezTo>
                  <a:pt x="5917530" y="3288818"/>
                  <a:pt x="5919300" y="3635899"/>
                  <a:pt x="5922400" y="3784692"/>
                </a:cubicBezTo>
                <a:cubicBezTo>
                  <a:pt x="5908159" y="4047019"/>
                  <a:pt x="5700453" y="4186024"/>
                  <a:pt x="5504774" y="4202318"/>
                </a:cubicBezTo>
                <a:cubicBezTo>
                  <a:pt x="5284165" y="4178425"/>
                  <a:pt x="5172453" y="4178840"/>
                  <a:pt x="4970623" y="4202318"/>
                </a:cubicBezTo>
                <a:cubicBezTo>
                  <a:pt x="4768793" y="4225796"/>
                  <a:pt x="4523734" y="4183037"/>
                  <a:pt x="4334730" y="4202318"/>
                </a:cubicBezTo>
                <a:cubicBezTo>
                  <a:pt x="4145726" y="4221599"/>
                  <a:pt x="3834585" y="4209944"/>
                  <a:pt x="3647965" y="4202318"/>
                </a:cubicBezTo>
                <a:cubicBezTo>
                  <a:pt x="3461345" y="4194692"/>
                  <a:pt x="3336300" y="4192015"/>
                  <a:pt x="3113814" y="4202318"/>
                </a:cubicBezTo>
                <a:cubicBezTo>
                  <a:pt x="2891328" y="4212621"/>
                  <a:pt x="2742214" y="4214535"/>
                  <a:pt x="2630535" y="4202318"/>
                </a:cubicBezTo>
                <a:cubicBezTo>
                  <a:pt x="2518856" y="4190101"/>
                  <a:pt x="2330971" y="4186514"/>
                  <a:pt x="2147256" y="4202318"/>
                </a:cubicBezTo>
                <a:cubicBezTo>
                  <a:pt x="1963541" y="4218122"/>
                  <a:pt x="1711330" y="4192062"/>
                  <a:pt x="1511363" y="4202318"/>
                </a:cubicBezTo>
                <a:cubicBezTo>
                  <a:pt x="1311396" y="4212574"/>
                  <a:pt x="839080" y="4183104"/>
                  <a:pt x="417626" y="4202318"/>
                </a:cubicBezTo>
                <a:cubicBezTo>
                  <a:pt x="192868" y="4166401"/>
                  <a:pt x="-19513" y="3995969"/>
                  <a:pt x="0" y="3784692"/>
                </a:cubicBezTo>
                <a:cubicBezTo>
                  <a:pt x="20012" y="3523606"/>
                  <a:pt x="4333" y="3481205"/>
                  <a:pt x="0" y="3178620"/>
                </a:cubicBezTo>
                <a:cubicBezTo>
                  <a:pt x="-4333" y="2876035"/>
                  <a:pt x="3324" y="2709775"/>
                  <a:pt x="0" y="2471536"/>
                </a:cubicBezTo>
                <a:cubicBezTo>
                  <a:pt x="-3324" y="2233297"/>
                  <a:pt x="-2372" y="2041980"/>
                  <a:pt x="0" y="1798123"/>
                </a:cubicBezTo>
                <a:cubicBezTo>
                  <a:pt x="2372" y="1554266"/>
                  <a:pt x="6118" y="1481919"/>
                  <a:pt x="0" y="1225722"/>
                </a:cubicBezTo>
                <a:cubicBezTo>
                  <a:pt x="-6118" y="969525"/>
                  <a:pt x="12118" y="635329"/>
                  <a:pt x="0" y="417626"/>
                </a:cubicBezTo>
                <a:close/>
              </a:path>
              <a:path w="5922400" h="4202318" stroke="0" extrusionOk="0">
                <a:moveTo>
                  <a:pt x="0" y="417626"/>
                </a:moveTo>
                <a:cubicBezTo>
                  <a:pt x="10431" y="206245"/>
                  <a:pt x="169885" y="-4896"/>
                  <a:pt x="417626" y="0"/>
                </a:cubicBezTo>
                <a:cubicBezTo>
                  <a:pt x="600578" y="-3220"/>
                  <a:pt x="864462" y="-6655"/>
                  <a:pt x="1002648" y="0"/>
                </a:cubicBezTo>
                <a:cubicBezTo>
                  <a:pt x="1140834" y="6655"/>
                  <a:pt x="1332143" y="-16764"/>
                  <a:pt x="1485927" y="0"/>
                </a:cubicBezTo>
                <a:cubicBezTo>
                  <a:pt x="1639711" y="16764"/>
                  <a:pt x="1755248" y="8365"/>
                  <a:pt x="1969206" y="0"/>
                </a:cubicBezTo>
                <a:cubicBezTo>
                  <a:pt x="2183164" y="-8365"/>
                  <a:pt x="2408525" y="-19125"/>
                  <a:pt x="2655971" y="0"/>
                </a:cubicBezTo>
                <a:cubicBezTo>
                  <a:pt x="2903417" y="19125"/>
                  <a:pt x="3103835" y="-20789"/>
                  <a:pt x="3393608" y="0"/>
                </a:cubicBezTo>
                <a:cubicBezTo>
                  <a:pt x="3683381" y="20789"/>
                  <a:pt x="3689998" y="23481"/>
                  <a:pt x="3978630" y="0"/>
                </a:cubicBezTo>
                <a:cubicBezTo>
                  <a:pt x="4267262" y="-23481"/>
                  <a:pt x="4277751" y="-1829"/>
                  <a:pt x="4461909" y="0"/>
                </a:cubicBezTo>
                <a:cubicBezTo>
                  <a:pt x="4646067" y="1829"/>
                  <a:pt x="5272090" y="-42074"/>
                  <a:pt x="5504774" y="0"/>
                </a:cubicBezTo>
                <a:cubicBezTo>
                  <a:pt x="5733257" y="-6531"/>
                  <a:pt x="5878515" y="177670"/>
                  <a:pt x="5922400" y="417626"/>
                </a:cubicBezTo>
                <a:cubicBezTo>
                  <a:pt x="5945079" y="585267"/>
                  <a:pt x="5937664" y="810026"/>
                  <a:pt x="5922400" y="1023698"/>
                </a:cubicBezTo>
                <a:cubicBezTo>
                  <a:pt x="5907136" y="1237370"/>
                  <a:pt x="5913769" y="1421821"/>
                  <a:pt x="5922400" y="1629770"/>
                </a:cubicBezTo>
                <a:cubicBezTo>
                  <a:pt x="5931031" y="1837719"/>
                  <a:pt x="5894243" y="2112450"/>
                  <a:pt x="5922400" y="2235842"/>
                </a:cubicBezTo>
                <a:cubicBezTo>
                  <a:pt x="5950557" y="2359234"/>
                  <a:pt x="5939754" y="2659618"/>
                  <a:pt x="5922400" y="2808243"/>
                </a:cubicBezTo>
                <a:cubicBezTo>
                  <a:pt x="5905046" y="2956868"/>
                  <a:pt x="5905529" y="3388865"/>
                  <a:pt x="5922400" y="3784692"/>
                </a:cubicBezTo>
                <a:cubicBezTo>
                  <a:pt x="5886751" y="4047606"/>
                  <a:pt x="5738003" y="4239751"/>
                  <a:pt x="5504774" y="4202318"/>
                </a:cubicBezTo>
                <a:cubicBezTo>
                  <a:pt x="5327223" y="4173598"/>
                  <a:pt x="5133342" y="4197884"/>
                  <a:pt x="4868881" y="4202318"/>
                </a:cubicBezTo>
                <a:cubicBezTo>
                  <a:pt x="4604420" y="4206752"/>
                  <a:pt x="4428498" y="4214014"/>
                  <a:pt x="4232987" y="4202318"/>
                </a:cubicBezTo>
                <a:cubicBezTo>
                  <a:pt x="4037476" y="4190622"/>
                  <a:pt x="3854834" y="4182232"/>
                  <a:pt x="3597094" y="4202318"/>
                </a:cubicBezTo>
                <a:cubicBezTo>
                  <a:pt x="3339354" y="4222404"/>
                  <a:pt x="3256040" y="4222708"/>
                  <a:pt x="3062943" y="4202318"/>
                </a:cubicBezTo>
                <a:cubicBezTo>
                  <a:pt x="2869846" y="4181928"/>
                  <a:pt x="2625786" y="4178664"/>
                  <a:pt x="2427049" y="4202318"/>
                </a:cubicBezTo>
                <a:cubicBezTo>
                  <a:pt x="2228312" y="4225972"/>
                  <a:pt x="2007531" y="4216125"/>
                  <a:pt x="1791156" y="4202318"/>
                </a:cubicBezTo>
                <a:cubicBezTo>
                  <a:pt x="1574781" y="4188511"/>
                  <a:pt x="1274454" y="4208045"/>
                  <a:pt x="1104391" y="4202318"/>
                </a:cubicBezTo>
                <a:cubicBezTo>
                  <a:pt x="934329" y="4196591"/>
                  <a:pt x="710936" y="4191604"/>
                  <a:pt x="417626" y="4202318"/>
                </a:cubicBezTo>
                <a:cubicBezTo>
                  <a:pt x="180572" y="4232597"/>
                  <a:pt x="-9530" y="4026684"/>
                  <a:pt x="0" y="3784692"/>
                </a:cubicBezTo>
                <a:cubicBezTo>
                  <a:pt x="5735" y="3546863"/>
                  <a:pt x="20768" y="3313951"/>
                  <a:pt x="0" y="3111279"/>
                </a:cubicBezTo>
                <a:cubicBezTo>
                  <a:pt x="-20768" y="2908607"/>
                  <a:pt x="29465" y="2742076"/>
                  <a:pt x="0" y="2471536"/>
                </a:cubicBezTo>
                <a:cubicBezTo>
                  <a:pt x="-29465" y="2200996"/>
                  <a:pt x="-32472" y="2082899"/>
                  <a:pt x="0" y="1764452"/>
                </a:cubicBezTo>
                <a:cubicBezTo>
                  <a:pt x="32472" y="1446005"/>
                  <a:pt x="11108" y="1308308"/>
                  <a:pt x="0" y="1192051"/>
                </a:cubicBezTo>
                <a:cubicBezTo>
                  <a:pt x="-11108" y="1075794"/>
                  <a:pt x="-2433" y="673336"/>
                  <a:pt x="0" y="417626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434706502">
                  <a:prstGeom prst="roundRect">
                    <a:avLst>
                      <a:gd name="adj" fmla="val 993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00" name="Picture 99" descr="Icon&#10;&#10;Description automatically generated">
            <a:extLst>
              <a:ext uri="{FF2B5EF4-FFF2-40B4-BE49-F238E27FC236}">
                <a16:creationId xmlns:a16="http://schemas.microsoft.com/office/drawing/2014/main" id="{37EDD858-C92B-7E89-4344-63EF0D7ED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2126" y="4486851"/>
            <a:ext cx="729896" cy="729896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A072E3C-99D0-1488-401F-550179D8D753}"/>
              </a:ext>
            </a:extLst>
          </p:cNvPr>
          <p:cNvSpPr/>
          <p:nvPr userDrawn="1"/>
        </p:nvSpPr>
        <p:spPr>
          <a:xfrm>
            <a:off x="576919" y="1489287"/>
            <a:ext cx="5922400" cy="2914157"/>
          </a:xfrm>
          <a:custGeom>
            <a:avLst/>
            <a:gdLst>
              <a:gd name="connsiteX0" fmla="*/ 0 w 5922400"/>
              <a:gd name="connsiteY0" fmla="*/ 315895 h 2914157"/>
              <a:gd name="connsiteX1" fmla="*/ 315895 w 5922400"/>
              <a:gd name="connsiteY1" fmla="*/ 0 h 2914157"/>
              <a:gd name="connsiteX2" fmla="*/ 818503 w 5922400"/>
              <a:gd name="connsiteY2" fmla="*/ 0 h 2914157"/>
              <a:gd name="connsiteX3" fmla="*/ 1426923 w 5922400"/>
              <a:gd name="connsiteY3" fmla="*/ 0 h 2914157"/>
              <a:gd name="connsiteX4" fmla="*/ 2035343 w 5922400"/>
              <a:gd name="connsiteY4" fmla="*/ 0 h 2914157"/>
              <a:gd name="connsiteX5" fmla="*/ 2643763 w 5922400"/>
              <a:gd name="connsiteY5" fmla="*/ 0 h 2914157"/>
              <a:gd name="connsiteX6" fmla="*/ 3146371 w 5922400"/>
              <a:gd name="connsiteY6" fmla="*/ 0 h 2914157"/>
              <a:gd name="connsiteX7" fmla="*/ 3860604 w 5922400"/>
              <a:gd name="connsiteY7" fmla="*/ 0 h 2914157"/>
              <a:gd name="connsiteX8" fmla="*/ 4363212 w 5922400"/>
              <a:gd name="connsiteY8" fmla="*/ 0 h 2914157"/>
              <a:gd name="connsiteX9" fmla="*/ 4865820 w 5922400"/>
              <a:gd name="connsiteY9" fmla="*/ 0 h 2914157"/>
              <a:gd name="connsiteX10" fmla="*/ 5606505 w 5922400"/>
              <a:gd name="connsiteY10" fmla="*/ 0 h 2914157"/>
              <a:gd name="connsiteX11" fmla="*/ 5922400 w 5922400"/>
              <a:gd name="connsiteY11" fmla="*/ 315895 h 2914157"/>
              <a:gd name="connsiteX12" fmla="*/ 5922400 w 5922400"/>
              <a:gd name="connsiteY12" fmla="*/ 840839 h 2914157"/>
              <a:gd name="connsiteX13" fmla="*/ 5922400 w 5922400"/>
              <a:gd name="connsiteY13" fmla="*/ 1388607 h 2914157"/>
              <a:gd name="connsiteX14" fmla="*/ 5922400 w 5922400"/>
              <a:gd name="connsiteY14" fmla="*/ 1982023 h 2914157"/>
              <a:gd name="connsiteX15" fmla="*/ 5922400 w 5922400"/>
              <a:gd name="connsiteY15" fmla="*/ 2598262 h 2914157"/>
              <a:gd name="connsiteX16" fmla="*/ 5606505 w 5922400"/>
              <a:gd name="connsiteY16" fmla="*/ 2914157 h 2914157"/>
              <a:gd name="connsiteX17" fmla="*/ 5050991 w 5922400"/>
              <a:gd name="connsiteY17" fmla="*/ 2914157 h 2914157"/>
              <a:gd name="connsiteX18" fmla="*/ 4442571 w 5922400"/>
              <a:gd name="connsiteY18" fmla="*/ 2914157 h 2914157"/>
              <a:gd name="connsiteX19" fmla="*/ 3939963 w 5922400"/>
              <a:gd name="connsiteY19" fmla="*/ 2914157 h 2914157"/>
              <a:gd name="connsiteX20" fmla="*/ 3172824 w 5922400"/>
              <a:gd name="connsiteY20" fmla="*/ 2914157 h 2914157"/>
              <a:gd name="connsiteX21" fmla="*/ 2670216 w 5922400"/>
              <a:gd name="connsiteY21" fmla="*/ 2914157 h 2914157"/>
              <a:gd name="connsiteX22" fmla="*/ 2167609 w 5922400"/>
              <a:gd name="connsiteY22" fmla="*/ 2914157 h 2914157"/>
              <a:gd name="connsiteX23" fmla="*/ 1612094 w 5922400"/>
              <a:gd name="connsiteY23" fmla="*/ 2914157 h 2914157"/>
              <a:gd name="connsiteX24" fmla="*/ 1109487 w 5922400"/>
              <a:gd name="connsiteY24" fmla="*/ 2914157 h 2914157"/>
              <a:gd name="connsiteX25" fmla="*/ 315895 w 5922400"/>
              <a:gd name="connsiteY25" fmla="*/ 2914157 h 2914157"/>
              <a:gd name="connsiteX26" fmla="*/ 0 w 5922400"/>
              <a:gd name="connsiteY26" fmla="*/ 2598262 h 2914157"/>
              <a:gd name="connsiteX27" fmla="*/ 0 w 5922400"/>
              <a:gd name="connsiteY27" fmla="*/ 2004847 h 2914157"/>
              <a:gd name="connsiteX28" fmla="*/ 0 w 5922400"/>
              <a:gd name="connsiteY28" fmla="*/ 1457079 h 2914157"/>
              <a:gd name="connsiteX29" fmla="*/ 0 w 5922400"/>
              <a:gd name="connsiteY29" fmla="*/ 954958 h 2914157"/>
              <a:gd name="connsiteX30" fmla="*/ 0 w 5922400"/>
              <a:gd name="connsiteY30" fmla="*/ 315895 h 291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922400" h="2914157" fill="none" extrusionOk="0">
                <a:moveTo>
                  <a:pt x="0" y="315895"/>
                </a:moveTo>
                <a:cubicBezTo>
                  <a:pt x="3382" y="170517"/>
                  <a:pt x="132393" y="30328"/>
                  <a:pt x="315895" y="0"/>
                </a:cubicBezTo>
                <a:cubicBezTo>
                  <a:pt x="427520" y="3709"/>
                  <a:pt x="635658" y="7442"/>
                  <a:pt x="818503" y="0"/>
                </a:cubicBezTo>
                <a:cubicBezTo>
                  <a:pt x="1001348" y="-7442"/>
                  <a:pt x="1163891" y="-7441"/>
                  <a:pt x="1426923" y="0"/>
                </a:cubicBezTo>
                <a:cubicBezTo>
                  <a:pt x="1689955" y="7441"/>
                  <a:pt x="1767309" y="7557"/>
                  <a:pt x="2035343" y="0"/>
                </a:cubicBezTo>
                <a:cubicBezTo>
                  <a:pt x="2303377" y="-7557"/>
                  <a:pt x="2379645" y="-5218"/>
                  <a:pt x="2643763" y="0"/>
                </a:cubicBezTo>
                <a:cubicBezTo>
                  <a:pt x="2907881" y="5218"/>
                  <a:pt x="3028611" y="18708"/>
                  <a:pt x="3146371" y="0"/>
                </a:cubicBezTo>
                <a:cubicBezTo>
                  <a:pt x="3264131" y="-18708"/>
                  <a:pt x="3671901" y="3891"/>
                  <a:pt x="3860604" y="0"/>
                </a:cubicBezTo>
                <a:cubicBezTo>
                  <a:pt x="4049307" y="-3891"/>
                  <a:pt x="4199703" y="-1621"/>
                  <a:pt x="4363212" y="0"/>
                </a:cubicBezTo>
                <a:cubicBezTo>
                  <a:pt x="4526721" y="1621"/>
                  <a:pt x="4654481" y="13058"/>
                  <a:pt x="4865820" y="0"/>
                </a:cubicBezTo>
                <a:cubicBezTo>
                  <a:pt x="5077159" y="-13058"/>
                  <a:pt x="5281396" y="34404"/>
                  <a:pt x="5606505" y="0"/>
                </a:cubicBezTo>
                <a:cubicBezTo>
                  <a:pt x="5751667" y="-13929"/>
                  <a:pt x="5939205" y="112282"/>
                  <a:pt x="5922400" y="315895"/>
                </a:cubicBezTo>
                <a:cubicBezTo>
                  <a:pt x="5926920" y="426034"/>
                  <a:pt x="5908655" y="588606"/>
                  <a:pt x="5922400" y="840839"/>
                </a:cubicBezTo>
                <a:cubicBezTo>
                  <a:pt x="5936145" y="1093072"/>
                  <a:pt x="5931495" y="1229511"/>
                  <a:pt x="5922400" y="1388607"/>
                </a:cubicBezTo>
                <a:cubicBezTo>
                  <a:pt x="5913305" y="1547703"/>
                  <a:pt x="5926543" y="1731917"/>
                  <a:pt x="5922400" y="1982023"/>
                </a:cubicBezTo>
                <a:cubicBezTo>
                  <a:pt x="5918257" y="2232129"/>
                  <a:pt x="5942246" y="2291991"/>
                  <a:pt x="5922400" y="2598262"/>
                </a:cubicBezTo>
                <a:cubicBezTo>
                  <a:pt x="5941150" y="2760005"/>
                  <a:pt x="5781652" y="2921795"/>
                  <a:pt x="5606505" y="2914157"/>
                </a:cubicBezTo>
                <a:cubicBezTo>
                  <a:pt x="5443594" y="2936576"/>
                  <a:pt x="5242770" y="2941271"/>
                  <a:pt x="5050991" y="2914157"/>
                </a:cubicBezTo>
                <a:cubicBezTo>
                  <a:pt x="4859212" y="2887043"/>
                  <a:pt x="4653145" y="2889128"/>
                  <a:pt x="4442571" y="2914157"/>
                </a:cubicBezTo>
                <a:cubicBezTo>
                  <a:pt x="4231997" y="2939186"/>
                  <a:pt x="4134170" y="2929141"/>
                  <a:pt x="3939963" y="2914157"/>
                </a:cubicBezTo>
                <a:cubicBezTo>
                  <a:pt x="3745756" y="2899173"/>
                  <a:pt x="3535360" y="2950726"/>
                  <a:pt x="3172824" y="2914157"/>
                </a:cubicBezTo>
                <a:cubicBezTo>
                  <a:pt x="2810288" y="2877588"/>
                  <a:pt x="2917714" y="2913638"/>
                  <a:pt x="2670216" y="2914157"/>
                </a:cubicBezTo>
                <a:cubicBezTo>
                  <a:pt x="2422718" y="2914676"/>
                  <a:pt x="2375992" y="2929875"/>
                  <a:pt x="2167609" y="2914157"/>
                </a:cubicBezTo>
                <a:cubicBezTo>
                  <a:pt x="1959226" y="2898439"/>
                  <a:pt x="1838612" y="2896499"/>
                  <a:pt x="1612094" y="2914157"/>
                </a:cubicBezTo>
                <a:cubicBezTo>
                  <a:pt x="1385576" y="2931815"/>
                  <a:pt x="1227641" y="2922695"/>
                  <a:pt x="1109487" y="2914157"/>
                </a:cubicBezTo>
                <a:cubicBezTo>
                  <a:pt x="991333" y="2905619"/>
                  <a:pt x="654481" y="2886811"/>
                  <a:pt x="315895" y="2914157"/>
                </a:cubicBezTo>
                <a:cubicBezTo>
                  <a:pt x="166124" y="2921229"/>
                  <a:pt x="17385" y="2759172"/>
                  <a:pt x="0" y="2598262"/>
                </a:cubicBezTo>
                <a:cubicBezTo>
                  <a:pt x="19209" y="2306436"/>
                  <a:pt x="-11699" y="2141812"/>
                  <a:pt x="0" y="2004847"/>
                </a:cubicBezTo>
                <a:cubicBezTo>
                  <a:pt x="11699" y="1867882"/>
                  <a:pt x="6255" y="1663261"/>
                  <a:pt x="0" y="1457079"/>
                </a:cubicBezTo>
                <a:cubicBezTo>
                  <a:pt x="-6255" y="1250897"/>
                  <a:pt x="-10468" y="1142091"/>
                  <a:pt x="0" y="954958"/>
                </a:cubicBezTo>
                <a:cubicBezTo>
                  <a:pt x="10468" y="767825"/>
                  <a:pt x="-26749" y="593291"/>
                  <a:pt x="0" y="315895"/>
                </a:cubicBezTo>
                <a:close/>
              </a:path>
              <a:path w="5922400" h="2914157" stroke="0" extrusionOk="0">
                <a:moveTo>
                  <a:pt x="0" y="315895"/>
                </a:moveTo>
                <a:cubicBezTo>
                  <a:pt x="-314" y="165557"/>
                  <a:pt x="165066" y="-3290"/>
                  <a:pt x="315895" y="0"/>
                </a:cubicBezTo>
                <a:cubicBezTo>
                  <a:pt x="572060" y="-10772"/>
                  <a:pt x="706513" y="1418"/>
                  <a:pt x="977221" y="0"/>
                </a:cubicBezTo>
                <a:cubicBezTo>
                  <a:pt x="1247929" y="-1418"/>
                  <a:pt x="1421203" y="-10948"/>
                  <a:pt x="1744360" y="0"/>
                </a:cubicBezTo>
                <a:cubicBezTo>
                  <a:pt x="2067517" y="10948"/>
                  <a:pt x="2085301" y="29347"/>
                  <a:pt x="2405686" y="0"/>
                </a:cubicBezTo>
                <a:cubicBezTo>
                  <a:pt x="2726071" y="-29347"/>
                  <a:pt x="2756460" y="-13853"/>
                  <a:pt x="2908294" y="0"/>
                </a:cubicBezTo>
                <a:cubicBezTo>
                  <a:pt x="3060128" y="13853"/>
                  <a:pt x="3298226" y="11199"/>
                  <a:pt x="3410902" y="0"/>
                </a:cubicBezTo>
                <a:cubicBezTo>
                  <a:pt x="3523578" y="-11199"/>
                  <a:pt x="3757269" y="551"/>
                  <a:pt x="4072228" y="0"/>
                </a:cubicBezTo>
                <a:cubicBezTo>
                  <a:pt x="4387187" y="-551"/>
                  <a:pt x="4345253" y="-9941"/>
                  <a:pt x="4574836" y="0"/>
                </a:cubicBezTo>
                <a:cubicBezTo>
                  <a:pt x="4804419" y="9941"/>
                  <a:pt x="5162890" y="21103"/>
                  <a:pt x="5606505" y="0"/>
                </a:cubicBezTo>
                <a:cubicBezTo>
                  <a:pt x="5751655" y="-19980"/>
                  <a:pt x="5918404" y="140663"/>
                  <a:pt x="5922400" y="315895"/>
                </a:cubicBezTo>
                <a:cubicBezTo>
                  <a:pt x="5936631" y="566901"/>
                  <a:pt x="5901418" y="625667"/>
                  <a:pt x="5922400" y="909310"/>
                </a:cubicBezTo>
                <a:cubicBezTo>
                  <a:pt x="5943382" y="1192954"/>
                  <a:pt x="5903905" y="1363323"/>
                  <a:pt x="5922400" y="1502726"/>
                </a:cubicBezTo>
                <a:cubicBezTo>
                  <a:pt x="5940895" y="1642129"/>
                  <a:pt x="5946539" y="1919405"/>
                  <a:pt x="5922400" y="2050494"/>
                </a:cubicBezTo>
                <a:cubicBezTo>
                  <a:pt x="5898261" y="2181583"/>
                  <a:pt x="5897048" y="2357564"/>
                  <a:pt x="5922400" y="2598262"/>
                </a:cubicBezTo>
                <a:cubicBezTo>
                  <a:pt x="5941281" y="2763509"/>
                  <a:pt x="5754734" y="2887130"/>
                  <a:pt x="5606505" y="2914157"/>
                </a:cubicBezTo>
                <a:cubicBezTo>
                  <a:pt x="5479954" y="2915356"/>
                  <a:pt x="5131819" y="2898763"/>
                  <a:pt x="4998085" y="2914157"/>
                </a:cubicBezTo>
                <a:cubicBezTo>
                  <a:pt x="4864351" y="2929551"/>
                  <a:pt x="4571380" y="2921827"/>
                  <a:pt x="4389665" y="2914157"/>
                </a:cubicBezTo>
                <a:cubicBezTo>
                  <a:pt x="4207950" y="2906487"/>
                  <a:pt x="3986203" y="2895790"/>
                  <a:pt x="3728338" y="2914157"/>
                </a:cubicBezTo>
                <a:cubicBezTo>
                  <a:pt x="3470473" y="2932524"/>
                  <a:pt x="3130260" y="2892525"/>
                  <a:pt x="2961200" y="2914157"/>
                </a:cubicBezTo>
                <a:cubicBezTo>
                  <a:pt x="2792140" y="2935789"/>
                  <a:pt x="2521896" y="2903201"/>
                  <a:pt x="2405686" y="2914157"/>
                </a:cubicBezTo>
                <a:cubicBezTo>
                  <a:pt x="2289476" y="2925113"/>
                  <a:pt x="1993620" y="2915258"/>
                  <a:pt x="1850172" y="2914157"/>
                </a:cubicBezTo>
                <a:cubicBezTo>
                  <a:pt x="1706724" y="2913056"/>
                  <a:pt x="1519039" y="2910973"/>
                  <a:pt x="1347564" y="2914157"/>
                </a:cubicBezTo>
                <a:cubicBezTo>
                  <a:pt x="1176089" y="2917341"/>
                  <a:pt x="748469" y="2881585"/>
                  <a:pt x="315895" y="2914157"/>
                </a:cubicBezTo>
                <a:cubicBezTo>
                  <a:pt x="135843" y="2901650"/>
                  <a:pt x="-37707" y="2778140"/>
                  <a:pt x="0" y="2598262"/>
                </a:cubicBezTo>
                <a:cubicBezTo>
                  <a:pt x="3153" y="2357386"/>
                  <a:pt x="22717" y="2299177"/>
                  <a:pt x="0" y="2073318"/>
                </a:cubicBezTo>
                <a:cubicBezTo>
                  <a:pt x="-22717" y="1847459"/>
                  <a:pt x="-22876" y="1598134"/>
                  <a:pt x="0" y="1457079"/>
                </a:cubicBezTo>
                <a:cubicBezTo>
                  <a:pt x="22876" y="1316024"/>
                  <a:pt x="9639" y="1163430"/>
                  <a:pt x="0" y="932134"/>
                </a:cubicBezTo>
                <a:cubicBezTo>
                  <a:pt x="-9639" y="700839"/>
                  <a:pt x="16437" y="476423"/>
                  <a:pt x="0" y="315895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2925299409">
                  <a:prstGeom prst="roundRect">
                    <a:avLst>
                      <a:gd name="adj" fmla="val 1084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  <a:p>
            <a:pPr lvl="0" algn="ctr"/>
            <a:endParaRPr lang="en-US" dirty="0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19671602-967C-8E18-9F27-0AE1EB559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9225" y="1215202"/>
            <a:ext cx="914400" cy="9144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653B1CE8-1201-5991-FF5F-73F334344D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9638" y="4610386"/>
            <a:ext cx="851340" cy="85134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7598836-60ED-1678-6753-463D30D1E148}"/>
              </a:ext>
            </a:extLst>
          </p:cNvPr>
          <p:cNvSpPr txBox="1"/>
          <p:nvPr userDrawn="1"/>
        </p:nvSpPr>
        <p:spPr>
          <a:xfrm>
            <a:off x="2244434" y="272181"/>
            <a:ext cx="4672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_________________________ Date ________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0B96728-D8DA-D369-B9CE-EBCF08881091}"/>
              </a:ext>
            </a:extLst>
          </p:cNvPr>
          <p:cNvSpPr/>
          <p:nvPr userDrawn="1"/>
        </p:nvSpPr>
        <p:spPr>
          <a:xfrm>
            <a:off x="402781" y="8437764"/>
            <a:ext cx="442185" cy="42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E16410F-717B-1674-C999-DA9942486FD6}"/>
              </a:ext>
            </a:extLst>
          </p:cNvPr>
          <p:cNvGrpSpPr/>
          <p:nvPr userDrawn="1"/>
        </p:nvGrpSpPr>
        <p:grpSpPr>
          <a:xfrm>
            <a:off x="382498" y="8209841"/>
            <a:ext cx="442185" cy="682067"/>
            <a:chOff x="230761" y="128435"/>
            <a:chExt cx="311806" cy="506333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EE5FB8F-A312-80E8-F940-5EFD95CADD24}"/>
                </a:ext>
              </a:extLst>
            </p:cNvPr>
            <p:cNvGrpSpPr/>
            <p:nvPr userDrawn="1"/>
          </p:nvGrpSpPr>
          <p:grpSpPr>
            <a:xfrm>
              <a:off x="275739" y="503673"/>
              <a:ext cx="222298" cy="120799"/>
              <a:chOff x="6629582" y="1447256"/>
              <a:chExt cx="321903" cy="174925"/>
            </a:xfrm>
            <a:solidFill>
              <a:srgbClr val="F3A32F"/>
            </a:solidFill>
          </p:grpSpPr>
          <p:sp>
            <p:nvSpPr>
              <p:cNvPr id="83" name="Rectangle: Rounded Corners 23">
                <a:extLst>
                  <a:ext uri="{FF2B5EF4-FFF2-40B4-BE49-F238E27FC236}">
                    <a16:creationId xmlns:a16="http://schemas.microsoft.com/office/drawing/2014/main" id="{92E9B984-BD4B-AB92-7D48-7AEC1F4C89DD}"/>
                  </a:ext>
                </a:extLst>
              </p:cNvPr>
              <p:cNvSpPr/>
              <p:nvPr userDrawn="1"/>
            </p:nvSpPr>
            <p:spPr>
              <a:xfrm>
                <a:off x="6630230" y="1573646"/>
                <a:ext cx="321255" cy="485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16">
                <a:extLst>
                  <a:ext uri="{FF2B5EF4-FFF2-40B4-BE49-F238E27FC236}">
                    <a16:creationId xmlns:a16="http://schemas.microsoft.com/office/drawing/2014/main" id="{BB267F72-E2C1-F657-614A-219624FDE51A}"/>
                  </a:ext>
                </a:extLst>
              </p:cNvPr>
              <p:cNvSpPr/>
              <p:nvPr userDrawn="1"/>
            </p:nvSpPr>
            <p:spPr>
              <a:xfrm>
                <a:off x="6629582" y="1447256"/>
                <a:ext cx="321902" cy="55126"/>
              </a:xfrm>
              <a:custGeom>
                <a:avLst/>
                <a:gdLst>
                  <a:gd name="connsiteX0" fmla="*/ 0 w 1012761"/>
                  <a:gd name="connsiteY0" fmla="*/ 0 h 153009"/>
                  <a:gd name="connsiteX1" fmla="*/ 1012761 w 1012761"/>
                  <a:gd name="connsiteY1" fmla="*/ 0 h 153009"/>
                  <a:gd name="connsiteX2" fmla="*/ 1012761 w 1012761"/>
                  <a:gd name="connsiteY2" fmla="*/ 153009 h 153009"/>
                  <a:gd name="connsiteX3" fmla="*/ 0 w 1012761"/>
                  <a:gd name="connsiteY3" fmla="*/ 153009 h 153009"/>
                  <a:gd name="connsiteX4" fmla="*/ 0 w 1012761"/>
                  <a:gd name="connsiteY4" fmla="*/ 0 h 153009"/>
                  <a:gd name="connsiteX0" fmla="*/ 0 w 1012761"/>
                  <a:gd name="connsiteY0" fmla="*/ 4045 h 157054"/>
                  <a:gd name="connsiteX1" fmla="*/ 109292 w 1012761"/>
                  <a:gd name="connsiteY1" fmla="*/ 0 h 157054"/>
                  <a:gd name="connsiteX2" fmla="*/ 1012761 w 1012761"/>
                  <a:gd name="connsiteY2" fmla="*/ 4045 h 157054"/>
                  <a:gd name="connsiteX3" fmla="*/ 1012761 w 1012761"/>
                  <a:gd name="connsiteY3" fmla="*/ 157054 h 157054"/>
                  <a:gd name="connsiteX4" fmla="*/ 0 w 1012761"/>
                  <a:gd name="connsiteY4" fmla="*/ 157054 h 157054"/>
                  <a:gd name="connsiteX5" fmla="*/ 0 w 1012761"/>
                  <a:gd name="connsiteY5" fmla="*/ 4045 h 157054"/>
                  <a:gd name="connsiteX0" fmla="*/ 0 w 1012761"/>
                  <a:gd name="connsiteY0" fmla="*/ 4045 h 157054"/>
                  <a:gd name="connsiteX1" fmla="*/ 109292 w 1012761"/>
                  <a:gd name="connsiteY1" fmla="*/ 0 h 157054"/>
                  <a:gd name="connsiteX2" fmla="*/ 907115 w 1012761"/>
                  <a:gd name="connsiteY2" fmla="*/ 3643 h 157054"/>
                  <a:gd name="connsiteX3" fmla="*/ 1012761 w 1012761"/>
                  <a:gd name="connsiteY3" fmla="*/ 4045 h 157054"/>
                  <a:gd name="connsiteX4" fmla="*/ 1012761 w 1012761"/>
                  <a:gd name="connsiteY4" fmla="*/ 157054 h 157054"/>
                  <a:gd name="connsiteX5" fmla="*/ 0 w 1012761"/>
                  <a:gd name="connsiteY5" fmla="*/ 157054 h 157054"/>
                  <a:gd name="connsiteX6" fmla="*/ 0 w 1012761"/>
                  <a:gd name="connsiteY6" fmla="*/ 4045 h 157054"/>
                  <a:gd name="connsiteX0" fmla="*/ 0 w 1012761"/>
                  <a:gd name="connsiteY0" fmla="*/ 21858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0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21858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0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0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4802 w 1014802"/>
                  <a:gd name="connsiteY4" fmla="*/ 174867 h 174867"/>
                  <a:gd name="connsiteX5" fmla="*/ 2041 w 1014802"/>
                  <a:gd name="connsiteY5" fmla="*/ 174867 h 174867"/>
                  <a:gd name="connsiteX6" fmla="*/ 0 w 1014802"/>
                  <a:gd name="connsiteY6" fmla="*/ 115545 h 174867"/>
                  <a:gd name="connsiteX7" fmla="*/ 2041 w 1014802"/>
                  <a:gd name="connsiteY7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4802 w 1014802"/>
                  <a:gd name="connsiteY4" fmla="*/ 174867 h 174867"/>
                  <a:gd name="connsiteX5" fmla="*/ 55330 w 1014802"/>
                  <a:gd name="connsiteY5" fmla="*/ 173787 h 174867"/>
                  <a:gd name="connsiteX6" fmla="*/ 2041 w 1014802"/>
                  <a:gd name="connsiteY6" fmla="*/ 174867 h 174867"/>
                  <a:gd name="connsiteX7" fmla="*/ 0 w 1014802"/>
                  <a:gd name="connsiteY7" fmla="*/ 115545 h 174867"/>
                  <a:gd name="connsiteX8" fmla="*/ 2041 w 1014802"/>
                  <a:gd name="connsiteY8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4802 w 1014802"/>
                  <a:gd name="connsiteY4" fmla="*/ 174867 h 174867"/>
                  <a:gd name="connsiteX5" fmla="*/ 55330 w 1014802"/>
                  <a:gd name="connsiteY5" fmla="*/ 173787 h 174867"/>
                  <a:gd name="connsiteX6" fmla="*/ 0 w 1014802"/>
                  <a:gd name="connsiteY6" fmla="*/ 115545 h 174867"/>
                  <a:gd name="connsiteX7" fmla="*/ 2041 w 1014802"/>
                  <a:gd name="connsiteY7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3411 w 1014802"/>
                  <a:gd name="connsiteY4" fmla="*/ 118457 h 174867"/>
                  <a:gd name="connsiteX5" fmla="*/ 1014802 w 1014802"/>
                  <a:gd name="connsiteY5" fmla="*/ 174867 h 174867"/>
                  <a:gd name="connsiteX6" fmla="*/ 55330 w 1014802"/>
                  <a:gd name="connsiteY6" fmla="*/ 173787 h 174867"/>
                  <a:gd name="connsiteX7" fmla="*/ 0 w 1014802"/>
                  <a:gd name="connsiteY7" fmla="*/ 115545 h 174867"/>
                  <a:gd name="connsiteX8" fmla="*/ 2041 w 1014802"/>
                  <a:gd name="connsiteY8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3411 w 1014802"/>
                  <a:gd name="connsiteY4" fmla="*/ 118457 h 174867"/>
                  <a:gd name="connsiteX5" fmla="*/ 1014802 w 1014802"/>
                  <a:gd name="connsiteY5" fmla="*/ 174867 h 174867"/>
                  <a:gd name="connsiteX6" fmla="*/ 952257 w 1014802"/>
                  <a:gd name="connsiteY6" fmla="*/ 170875 h 174867"/>
                  <a:gd name="connsiteX7" fmla="*/ 55330 w 1014802"/>
                  <a:gd name="connsiteY7" fmla="*/ 173787 h 174867"/>
                  <a:gd name="connsiteX8" fmla="*/ 0 w 1014802"/>
                  <a:gd name="connsiteY8" fmla="*/ 115545 h 174867"/>
                  <a:gd name="connsiteX9" fmla="*/ 2041 w 1014802"/>
                  <a:gd name="connsiteY9" fmla="*/ 0 h 174867"/>
                  <a:gd name="connsiteX0" fmla="*/ 2041 w 1040085"/>
                  <a:gd name="connsiteY0" fmla="*/ 0 h 173787"/>
                  <a:gd name="connsiteX1" fmla="*/ 111333 w 1040085"/>
                  <a:gd name="connsiteY1" fmla="*/ 17813 h 173787"/>
                  <a:gd name="connsiteX2" fmla="*/ 909156 w 1040085"/>
                  <a:gd name="connsiteY2" fmla="*/ 21456 h 173787"/>
                  <a:gd name="connsiteX3" fmla="*/ 1014802 w 1040085"/>
                  <a:gd name="connsiteY3" fmla="*/ 8736 h 173787"/>
                  <a:gd name="connsiteX4" fmla="*/ 1013411 w 1040085"/>
                  <a:gd name="connsiteY4" fmla="*/ 118457 h 173787"/>
                  <a:gd name="connsiteX5" fmla="*/ 952257 w 1040085"/>
                  <a:gd name="connsiteY5" fmla="*/ 170875 h 173787"/>
                  <a:gd name="connsiteX6" fmla="*/ 55330 w 1040085"/>
                  <a:gd name="connsiteY6" fmla="*/ 173787 h 173787"/>
                  <a:gd name="connsiteX7" fmla="*/ 0 w 1040085"/>
                  <a:gd name="connsiteY7" fmla="*/ 115545 h 173787"/>
                  <a:gd name="connsiteX8" fmla="*/ 2041 w 1040085"/>
                  <a:gd name="connsiteY8" fmla="*/ 0 h 173787"/>
                  <a:gd name="connsiteX0" fmla="*/ 2041 w 1033892"/>
                  <a:gd name="connsiteY0" fmla="*/ 0 h 173787"/>
                  <a:gd name="connsiteX1" fmla="*/ 111333 w 1033892"/>
                  <a:gd name="connsiteY1" fmla="*/ 17813 h 173787"/>
                  <a:gd name="connsiteX2" fmla="*/ 909156 w 1033892"/>
                  <a:gd name="connsiteY2" fmla="*/ 21456 h 173787"/>
                  <a:gd name="connsiteX3" fmla="*/ 1014802 w 1033892"/>
                  <a:gd name="connsiteY3" fmla="*/ 8736 h 173787"/>
                  <a:gd name="connsiteX4" fmla="*/ 1013411 w 1033892"/>
                  <a:gd name="connsiteY4" fmla="*/ 118457 h 173787"/>
                  <a:gd name="connsiteX5" fmla="*/ 952257 w 1033892"/>
                  <a:gd name="connsiteY5" fmla="*/ 170875 h 173787"/>
                  <a:gd name="connsiteX6" fmla="*/ 55330 w 1033892"/>
                  <a:gd name="connsiteY6" fmla="*/ 173787 h 173787"/>
                  <a:gd name="connsiteX7" fmla="*/ 0 w 1033892"/>
                  <a:gd name="connsiteY7" fmla="*/ 115545 h 173787"/>
                  <a:gd name="connsiteX8" fmla="*/ 2041 w 1033892"/>
                  <a:gd name="connsiteY8" fmla="*/ 0 h 173787"/>
                  <a:gd name="connsiteX0" fmla="*/ 2041 w 1014802"/>
                  <a:gd name="connsiteY0" fmla="*/ 0 h 173787"/>
                  <a:gd name="connsiteX1" fmla="*/ 111333 w 1014802"/>
                  <a:gd name="connsiteY1" fmla="*/ 17813 h 173787"/>
                  <a:gd name="connsiteX2" fmla="*/ 909156 w 1014802"/>
                  <a:gd name="connsiteY2" fmla="*/ 21456 h 173787"/>
                  <a:gd name="connsiteX3" fmla="*/ 1014802 w 1014802"/>
                  <a:gd name="connsiteY3" fmla="*/ 8736 h 173787"/>
                  <a:gd name="connsiteX4" fmla="*/ 1013411 w 1014802"/>
                  <a:gd name="connsiteY4" fmla="*/ 118457 h 173787"/>
                  <a:gd name="connsiteX5" fmla="*/ 952257 w 1014802"/>
                  <a:gd name="connsiteY5" fmla="*/ 170875 h 173787"/>
                  <a:gd name="connsiteX6" fmla="*/ 55330 w 1014802"/>
                  <a:gd name="connsiteY6" fmla="*/ 173787 h 173787"/>
                  <a:gd name="connsiteX7" fmla="*/ 0 w 1014802"/>
                  <a:gd name="connsiteY7" fmla="*/ 115545 h 173787"/>
                  <a:gd name="connsiteX8" fmla="*/ 2041 w 1014802"/>
                  <a:gd name="connsiteY8" fmla="*/ 0 h 17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4802" h="173787">
                    <a:moveTo>
                      <a:pt x="2041" y="0"/>
                    </a:moveTo>
                    <a:cubicBezTo>
                      <a:pt x="38472" y="5938"/>
                      <a:pt x="28308" y="14787"/>
                      <a:pt x="111333" y="17813"/>
                    </a:cubicBezTo>
                    <a:lnTo>
                      <a:pt x="909156" y="21456"/>
                    </a:lnTo>
                    <a:cubicBezTo>
                      <a:pt x="1002613" y="17216"/>
                      <a:pt x="956290" y="12976"/>
                      <a:pt x="1014802" y="8736"/>
                    </a:cubicBezTo>
                    <a:cubicBezTo>
                      <a:pt x="1014338" y="45310"/>
                      <a:pt x="1013875" y="81883"/>
                      <a:pt x="1013411" y="118457"/>
                    </a:cubicBezTo>
                    <a:cubicBezTo>
                      <a:pt x="982602" y="148392"/>
                      <a:pt x="1015837" y="150005"/>
                      <a:pt x="952257" y="170875"/>
                    </a:cubicBezTo>
                    <a:lnTo>
                      <a:pt x="55330" y="173787"/>
                    </a:lnTo>
                    <a:lnTo>
                      <a:pt x="0" y="115545"/>
                    </a:lnTo>
                    <a:cubicBezTo>
                      <a:pt x="680" y="77030"/>
                      <a:pt x="1361" y="38515"/>
                      <a:pt x="20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6D3EFCF-B67D-4311-C355-3D0333CF53FD}"/>
                  </a:ext>
                </a:extLst>
              </p:cNvPr>
              <p:cNvSpPr/>
              <p:nvPr userDrawn="1"/>
            </p:nvSpPr>
            <p:spPr>
              <a:xfrm>
                <a:off x="6629582" y="1469556"/>
                <a:ext cx="321255" cy="14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AD8F5AE6-8BFC-93C6-DB74-953C64DF1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0761" y="322962"/>
              <a:ext cx="311806" cy="311806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0C025D5-D29A-42E2-100E-5525D20112D0}"/>
                </a:ext>
              </a:extLst>
            </p:cNvPr>
            <p:cNvSpPr txBox="1"/>
            <p:nvPr userDrawn="1"/>
          </p:nvSpPr>
          <p:spPr>
            <a:xfrm>
              <a:off x="268455" y="285076"/>
              <a:ext cx="210884" cy="280328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100" b="1" dirty="0">
                  <a:solidFill>
                    <a:srgbClr val="F3A32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</a:t>
              </a:r>
              <a:endParaRPr lang="en-US" sz="1600" b="1" dirty="0">
                <a:solidFill>
                  <a:srgbClr val="F3A32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8" name="Freeform: Shape 18">
              <a:extLst>
                <a:ext uri="{FF2B5EF4-FFF2-40B4-BE49-F238E27FC236}">
                  <a16:creationId xmlns:a16="http://schemas.microsoft.com/office/drawing/2014/main" id="{E1B86FED-827D-4481-047F-2BE9285EB455}"/>
                </a:ext>
              </a:extLst>
            </p:cNvPr>
            <p:cNvSpPr/>
            <p:nvPr userDrawn="1"/>
          </p:nvSpPr>
          <p:spPr>
            <a:xfrm>
              <a:off x="314151" y="193429"/>
              <a:ext cx="72737" cy="72737"/>
            </a:xfrm>
            <a:custGeom>
              <a:avLst/>
              <a:gdLst>
                <a:gd name="connsiteX0" fmla="*/ 219291 w 241631"/>
                <a:gd name="connsiteY0" fmla="*/ 50810 h 241631"/>
                <a:gd name="connsiteX1" fmla="*/ 207101 w 241631"/>
                <a:gd name="connsiteY1" fmla="*/ 48765 h 241631"/>
                <a:gd name="connsiteX2" fmla="*/ 205056 w 241631"/>
                <a:gd name="connsiteY2" fmla="*/ 60955 h 241631"/>
                <a:gd name="connsiteX3" fmla="*/ 223832 w 241631"/>
                <a:gd name="connsiteY3" fmla="*/ 129000 h 241631"/>
                <a:gd name="connsiteX4" fmla="*/ 193878 w 241631"/>
                <a:gd name="connsiteY4" fmla="*/ 193931 h 241631"/>
                <a:gd name="connsiteX5" fmla="*/ 47699 w 241631"/>
                <a:gd name="connsiteY5" fmla="*/ 193931 h 241631"/>
                <a:gd name="connsiteX6" fmla="*/ 47699 w 241631"/>
                <a:gd name="connsiteY6" fmla="*/ 47752 h 241631"/>
                <a:gd name="connsiteX7" fmla="*/ 112631 w 241631"/>
                <a:gd name="connsiteY7" fmla="*/ 17798 h 241631"/>
                <a:gd name="connsiteX8" fmla="*/ 180676 w 241631"/>
                <a:gd name="connsiteY8" fmla="*/ 36575 h 241631"/>
                <a:gd name="connsiteX9" fmla="*/ 192866 w 241631"/>
                <a:gd name="connsiteY9" fmla="*/ 34529 h 241631"/>
                <a:gd name="connsiteX10" fmla="*/ 190821 w 241631"/>
                <a:gd name="connsiteY10" fmla="*/ 22339 h 241631"/>
                <a:gd name="connsiteX11" fmla="*/ 111259 w 241631"/>
                <a:gd name="connsiteY11" fmla="*/ 372 h 241631"/>
                <a:gd name="connsiteX12" fmla="*/ 35338 w 241631"/>
                <a:gd name="connsiteY12" fmla="*/ 35393 h 241631"/>
                <a:gd name="connsiteX13" fmla="*/ 35338 w 241631"/>
                <a:gd name="connsiteY13" fmla="*/ 206293 h 241631"/>
                <a:gd name="connsiteX14" fmla="*/ 120788 w 241631"/>
                <a:gd name="connsiteY14" fmla="*/ 241632 h 241631"/>
                <a:gd name="connsiteX15" fmla="*/ 206239 w 241631"/>
                <a:gd name="connsiteY15" fmla="*/ 206293 h 241631"/>
                <a:gd name="connsiteX16" fmla="*/ 241259 w 241631"/>
                <a:gd name="connsiteY16" fmla="*/ 130372 h 241631"/>
                <a:gd name="connsiteX17" fmla="*/ 219291 w 241631"/>
                <a:gd name="connsiteY17" fmla="*/ 50810 h 24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1631" h="241631">
                  <a:moveTo>
                    <a:pt x="219291" y="50810"/>
                  </a:moveTo>
                  <a:cubicBezTo>
                    <a:pt x="216491" y="46879"/>
                    <a:pt x="211034" y="45963"/>
                    <a:pt x="207101" y="48765"/>
                  </a:cubicBezTo>
                  <a:cubicBezTo>
                    <a:pt x="203169" y="51566"/>
                    <a:pt x="202254" y="57024"/>
                    <a:pt x="205056" y="60955"/>
                  </a:cubicBezTo>
                  <a:cubicBezTo>
                    <a:pt x="219067" y="80618"/>
                    <a:pt x="225736" y="104783"/>
                    <a:pt x="223832" y="129000"/>
                  </a:cubicBezTo>
                  <a:cubicBezTo>
                    <a:pt x="221907" y="153480"/>
                    <a:pt x="211269" y="176540"/>
                    <a:pt x="193878" y="193931"/>
                  </a:cubicBezTo>
                  <a:cubicBezTo>
                    <a:pt x="153577" y="234234"/>
                    <a:pt x="88001" y="234232"/>
                    <a:pt x="47699" y="193931"/>
                  </a:cubicBezTo>
                  <a:cubicBezTo>
                    <a:pt x="7398" y="153629"/>
                    <a:pt x="7398" y="88054"/>
                    <a:pt x="47699" y="47752"/>
                  </a:cubicBezTo>
                  <a:cubicBezTo>
                    <a:pt x="65090" y="30362"/>
                    <a:pt x="88149" y="19723"/>
                    <a:pt x="112631" y="17798"/>
                  </a:cubicBezTo>
                  <a:cubicBezTo>
                    <a:pt x="136848" y="15895"/>
                    <a:pt x="161015" y="22561"/>
                    <a:pt x="180676" y="36575"/>
                  </a:cubicBezTo>
                  <a:cubicBezTo>
                    <a:pt x="184605" y="39375"/>
                    <a:pt x="190064" y="38460"/>
                    <a:pt x="192866" y="34529"/>
                  </a:cubicBezTo>
                  <a:cubicBezTo>
                    <a:pt x="195667" y="30599"/>
                    <a:pt x="194751" y="25141"/>
                    <a:pt x="190821" y="22339"/>
                  </a:cubicBezTo>
                  <a:cubicBezTo>
                    <a:pt x="167820" y="5950"/>
                    <a:pt x="139568" y="-1853"/>
                    <a:pt x="111259" y="372"/>
                  </a:cubicBezTo>
                  <a:cubicBezTo>
                    <a:pt x="82633" y="2624"/>
                    <a:pt x="55670" y="15061"/>
                    <a:pt x="35338" y="35393"/>
                  </a:cubicBezTo>
                  <a:cubicBezTo>
                    <a:pt x="-11779" y="82510"/>
                    <a:pt x="-11779" y="159175"/>
                    <a:pt x="35338" y="206293"/>
                  </a:cubicBezTo>
                  <a:cubicBezTo>
                    <a:pt x="58897" y="229852"/>
                    <a:pt x="89842" y="241632"/>
                    <a:pt x="120788" y="241632"/>
                  </a:cubicBezTo>
                  <a:cubicBezTo>
                    <a:pt x="151734" y="241632"/>
                    <a:pt x="182680" y="229853"/>
                    <a:pt x="206239" y="206293"/>
                  </a:cubicBezTo>
                  <a:cubicBezTo>
                    <a:pt x="226571" y="185961"/>
                    <a:pt x="239008" y="158999"/>
                    <a:pt x="241259" y="130372"/>
                  </a:cubicBezTo>
                  <a:cubicBezTo>
                    <a:pt x="243484" y="102066"/>
                    <a:pt x="235682" y="73810"/>
                    <a:pt x="219291" y="50810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9">
              <a:extLst>
                <a:ext uri="{FF2B5EF4-FFF2-40B4-BE49-F238E27FC236}">
                  <a16:creationId xmlns:a16="http://schemas.microsoft.com/office/drawing/2014/main" id="{2095E567-C043-5EF3-EC26-5DC28028B5BC}"/>
                </a:ext>
              </a:extLst>
            </p:cNvPr>
            <p:cNvSpPr/>
            <p:nvPr userDrawn="1"/>
          </p:nvSpPr>
          <p:spPr>
            <a:xfrm>
              <a:off x="414465" y="252301"/>
              <a:ext cx="36572" cy="36572"/>
            </a:xfrm>
            <a:custGeom>
              <a:avLst/>
              <a:gdLst>
                <a:gd name="connsiteX0" fmla="*/ 83477 w 166953"/>
                <a:gd name="connsiteY0" fmla="*/ 0 h 166953"/>
                <a:gd name="connsiteX1" fmla="*/ 0 w 166953"/>
                <a:gd name="connsiteY1" fmla="*/ 83477 h 166953"/>
                <a:gd name="connsiteX2" fmla="*/ 83477 w 166953"/>
                <a:gd name="connsiteY2" fmla="*/ 166954 h 166953"/>
                <a:gd name="connsiteX3" fmla="*/ 166954 w 166953"/>
                <a:gd name="connsiteY3" fmla="*/ 83477 h 166953"/>
                <a:gd name="connsiteX4" fmla="*/ 83477 w 166953"/>
                <a:gd name="connsiteY4" fmla="*/ 0 h 166953"/>
                <a:gd name="connsiteX5" fmla="*/ 83477 w 166953"/>
                <a:gd name="connsiteY5" fmla="*/ 149472 h 166953"/>
                <a:gd name="connsiteX6" fmla="*/ 17482 w 166953"/>
                <a:gd name="connsiteY6" fmla="*/ 83477 h 166953"/>
                <a:gd name="connsiteX7" fmla="*/ 83477 w 166953"/>
                <a:gd name="connsiteY7" fmla="*/ 17482 h 166953"/>
                <a:gd name="connsiteX8" fmla="*/ 149472 w 166953"/>
                <a:gd name="connsiteY8" fmla="*/ 83477 h 166953"/>
                <a:gd name="connsiteX9" fmla="*/ 83477 w 166953"/>
                <a:gd name="connsiteY9" fmla="*/ 149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53" h="166953">
                  <a:moveTo>
                    <a:pt x="83477" y="0"/>
                  </a:moveTo>
                  <a:cubicBezTo>
                    <a:pt x="37448" y="0"/>
                    <a:pt x="0" y="37448"/>
                    <a:pt x="0" y="83477"/>
                  </a:cubicBezTo>
                  <a:cubicBezTo>
                    <a:pt x="0" y="129506"/>
                    <a:pt x="37448" y="166954"/>
                    <a:pt x="83477" y="166954"/>
                  </a:cubicBezTo>
                  <a:cubicBezTo>
                    <a:pt x="129506" y="166954"/>
                    <a:pt x="166954" y="129506"/>
                    <a:pt x="166954" y="83477"/>
                  </a:cubicBezTo>
                  <a:cubicBezTo>
                    <a:pt x="166952" y="37448"/>
                    <a:pt x="129505" y="0"/>
                    <a:pt x="83477" y="0"/>
                  </a:cubicBezTo>
                  <a:close/>
                  <a:moveTo>
                    <a:pt x="83477" y="149472"/>
                  </a:moveTo>
                  <a:cubicBezTo>
                    <a:pt x="47087" y="149472"/>
                    <a:pt x="17482" y="119867"/>
                    <a:pt x="17482" y="83477"/>
                  </a:cubicBezTo>
                  <a:cubicBezTo>
                    <a:pt x="17482" y="47086"/>
                    <a:pt x="47087" y="17482"/>
                    <a:pt x="83477" y="17482"/>
                  </a:cubicBezTo>
                  <a:cubicBezTo>
                    <a:pt x="119867" y="17482"/>
                    <a:pt x="149472" y="47087"/>
                    <a:pt x="149472" y="83477"/>
                  </a:cubicBezTo>
                  <a:cubicBezTo>
                    <a:pt x="149472" y="119867"/>
                    <a:pt x="119867" y="149472"/>
                    <a:pt x="83477" y="149472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20">
              <a:extLst>
                <a:ext uri="{FF2B5EF4-FFF2-40B4-BE49-F238E27FC236}">
                  <a16:creationId xmlns:a16="http://schemas.microsoft.com/office/drawing/2014/main" id="{9BEBB56F-3C2F-A15B-7B08-138BE2DCB6FC}"/>
                </a:ext>
              </a:extLst>
            </p:cNvPr>
            <p:cNvSpPr/>
            <p:nvPr userDrawn="1"/>
          </p:nvSpPr>
          <p:spPr>
            <a:xfrm>
              <a:off x="463232" y="128435"/>
              <a:ext cx="16108" cy="16108"/>
            </a:xfrm>
            <a:custGeom>
              <a:avLst/>
              <a:gdLst>
                <a:gd name="connsiteX0" fmla="*/ 64794 w 73533"/>
                <a:gd name="connsiteY0" fmla="*/ 28026 h 73533"/>
                <a:gd name="connsiteX1" fmla="*/ 56053 w 73533"/>
                <a:gd name="connsiteY1" fmla="*/ 36767 h 73533"/>
                <a:gd name="connsiteX2" fmla="*/ 36767 w 73533"/>
                <a:gd name="connsiteY2" fmla="*/ 56054 h 73533"/>
                <a:gd name="connsiteX3" fmla="*/ 17481 w 73533"/>
                <a:gd name="connsiteY3" fmla="*/ 36767 h 73533"/>
                <a:gd name="connsiteX4" fmla="*/ 36767 w 73533"/>
                <a:gd name="connsiteY4" fmla="*/ 17482 h 73533"/>
                <a:gd name="connsiteX5" fmla="*/ 45508 w 73533"/>
                <a:gd name="connsiteY5" fmla="*/ 8741 h 73533"/>
                <a:gd name="connsiteX6" fmla="*/ 36767 w 73533"/>
                <a:gd name="connsiteY6" fmla="*/ 0 h 73533"/>
                <a:gd name="connsiteX7" fmla="*/ 0 w 73533"/>
                <a:gd name="connsiteY7" fmla="*/ 36766 h 73533"/>
                <a:gd name="connsiteX8" fmla="*/ 36767 w 73533"/>
                <a:gd name="connsiteY8" fmla="*/ 73533 h 73533"/>
                <a:gd name="connsiteX9" fmla="*/ 73533 w 73533"/>
                <a:gd name="connsiteY9" fmla="*/ 36766 h 73533"/>
                <a:gd name="connsiteX10" fmla="*/ 64794 w 73533"/>
                <a:gd name="connsiteY10" fmla="*/ 28026 h 7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33" h="73533">
                  <a:moveTo>
                    <a:pt x="64794" y="28026"/>
                  </a:moveTo>
                  <a:cubicBezTo>
                    <a:pt x="59967" y="28026"/>
                    <a:pt x="56053" y="31939"/>
                    <a:pt x="56053" y="36767"/>
                  </a:cubicBezTo>
                  <a:cubicBezTo>
                    <a:pt x="56053" y="47402"/>
                    <a:pt x="47402" y="56054"/>
                    <a:pt x="36767" y="56054"/>
                  </a:cubicBezTo>
                  <a:cubicBezTo>
                    <a:pt x="26133" y="56054"/>
                    <a:pt x="17481" y="47402"/>
                    <a:pt x="17481" y="36767"/>
                  </a:cubicBezTo>
                  <a:cubicBezTo>
                    <a:pt x="17481" y="26133"/>
                    <a:pt x="26133" y="17482"/>
                    <a:pt x="36767" y="17482"/>
                  </a:cubicBezTo>
                  <a:cubicBezTo>
                    <a:pt x="41594" y="17482"/>
                    <a:pt x="45508" y="13569"/>
                    <a:pt x="45508" y="8741"/>
                  </a:cubicBezTo>
                  <a:cubicBezTo>
                    <a:pt x="45508" y="3913"/>
                    <a:pt x="41595" y="0"/>
                    <a:pt x="36767" y="0"/>
                  </a:cubicBezTo>
                  <a:cubicBezTo>
                    <a:pt x="16494" y="0"/>
                    <a:pt x="0" y="16492"/>
                    <a:pt x="0" y="36766"/>
                  </a:cubicBezTo>
                  <a:cubicBezTo>
                    <a:pt x="0" y="57040"/>
                    <a:pt x="16494" y="73533"/>
                    <a:pt x="36767" y="73533"/>
                  </a:cubicBezTo>
                  <a:cubicBezTo>
                    <a:pt x="57041" y="73533"/>
                    <a:pt x="73533" y="57040"/>
                    <a:pt x="73533" y="36766"/>
                  </a:cubicBezTo>
                  <a:cubicBezTo>
                    <a:pt x="73535" y="31939"/>
                    <a:pt x="69620" y="28026"/>
                    <a:pt x="64794" y="28026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21">
              <a:extLst>
                <a:ext uri="{FF2B5EF4-FFF2-40B4-BE49-F238E27FC236}">
                  <a16:creationId xmlns:a16="http://schemas.microsoft.com/office/drawing/2014/main" id="{C2F57626-37D0-6B3C-4B5A-AED827EDB66F}"/>
                </a:ext>
              </a:extLst>
            </p:cNvPr>
            <p:cNvSpPr/>
            <p:nvPr userDrawn="1"/>
          </p:nvSpPr>
          <p:spPr>
            <a:xfrm>
              <a:off x="391216" y="156857"/>
              <a:ext cx="36572" cy="36572"/>
            </a:xfrm>
            <a:custGeom>
              <a:avLst/>
              <a:gdLst>
                <a:gd name="connsiteX0" fmla="*/ 83477 w 166953"/>
                <a:gd name="connsiteY0" fmla="*/ 0 h 166953"/>
                <a:gd name="connsiteX1" fmla="*/ 0 w 166953"/>
                <a:gd name="connsiteY1" fmla="*/ 83477 h 166953"/>
                <a:gd name="connsiteX2" fmla="*/ 83477 w 166953"/>
                <a:gd name="connsiteY2" fmla="*/ 166954 h 166953"/>
                <a:gd name="connsiteX3" fmla="*/ 166954 w 166953"/>
                <a:gd name="connsiteY3" fmla="*/ 83477 h 166953"/>
                <a:gd name="connsiteX4" fmla="*/ 83477 w 166953"/>
                <a:gd name="connsiteY4" fmla="*/ 0 h 166953"/>
                <a:gd name="connsiteX5" fmla="*/ 83477 w 166953"/>
                <a:gd name="connsiteY5" fmla="*/ 149472 h 166953"/>
                <a:gd name="connsiteX6" fmla="*/ 17482 w 166953"/>
                <a:gd name="connsiteY6" fmla="*/ 83477 h 166953"/>
                <a:gd name="connsiteX7" fmla="*/ 83477 w 166953"/>
                <a:gd name="connsiteY7" fmla="*/ 17482 h 166953"/>
                <a:gd name="connsiteX8" fmla="*/ 149472 w 166953"/>
                <a:gd name="connsiteY8" fmla="*/ 83477 h 166953"/>
                <a:gd name="connsiteX9" fmla="*/ 83477 w 166953"/>
                <a:gd name="connsiteY9" fmla="*/ 149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53" h="166953">
                  <a:moveTo>
                    <a:pt x="83477" y="0"/>
                  </a:moveTo>
                  <a:cubicBezTo>
                    <a:pt x="37448" y="0"/>
                    <a:pt x="0" y="37448"/>
                    <a:pt x="0" y="83477"/>
                  </a:cubicBezTo>
                  <a:cubicBezTo>
                    <a:pt x="0" y="129506"/>
                    <a:pt x="37448" y="166954"/>
                    <a:pt x="83477" y="166954"/>
                  </a:cubicBezTo>
                  <a:cubicBezTo>
                    <a:pt x="129506" y="166954"/>
                    <a:pt x="166954" y="129506"/>
                    <a:pt x="166954" y="83477"/>
                  </a:cubicBezTo>
                  <a:cubicBezTo>
                    <a:pt x="166952" y="37448"/>
                    <a:pt x="129505" y="0"/>
                    <a:pt x="83477" y="0"/>
                  </a:cubicBezTo>
                  <a:close/>
                  <a:moveTo>
                    <a:pt x="83477" y="149472"/>
                  </a:moveTo>
                  <a:cubicBezTo>
                    <a:pt x="47087" y="149472"/>
                    <a:pt x="17482" y="119867"/>
                    <a:pt x="17482" y="83477"/>
                  </a:cubicBezTo>
                  <a:cubicBezTo>
                    <a:pt x="17482" y="47086"/>
                    <a:pt x="47087" y="17482"/>
                    <a:pt x="83477" y="17482"/>
                  </a:cubicBezTo>
                  <a:cubicBezTo>
                    <a:pt x="119866" y="17482"/>
                    <a:pt x="149472" y="47087"/>
                    <a:pt x="149472" y="83477"/>
                  </a:cubicBezTo>
                  <a:cubicBezTo>
                    <a:pt x="149472" y="119867"/>
                    <a:pt x="119866" y="149472"/>
                    <a:pt x="83477" y="149472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22">
              <a:extLst>
                <a:ext uri="{FF2B5EF4-FFF2-40B4-BE49-F238E27FC236}">
                  <a16:creationId xmlns:a16="http://schemas.microsoft.com/office/drawing/2014/main" id="{AEE02DA9-04C3-0DA1-391D-7ACBDBF618B4}"/>
                </a:ext>
              </a:extLst>
            </p:cNvPr>
            <p:cNvSpPr/>
            <p:nvPr userDrawn="1"/>
          </p:nvSpPr>
          <p:spPr>
            <a:xfrm>
              <a:off x="444712" y="206423"/>
              <a:ext cx="16108" cy="16108"/>
            </a:xfrm>
            <a:custGeom>
              <a:avLst/>
              <a:gdLst>
                <a:gd name="connsiteX0" fmla="*/ 64794 w 73533"/>
                <a:gd name="connsiteY0" fmla="*/ 28026 h 73533"/>
                <a:gd name="connsiteX1" fmla="*/ 56053 w 73533"/>
                <a:gd name="connsiteY1" fmla="*/ 36767 h 73533"/>
                <a:gd name="connsiteX2" fmla="*/ 36767 w 73533"/>
                <a:gd name="connsiteY2" fmla="*/ 56054 h 73533"/>
                <a:gd name="connsiteX3" fmla="*/ 17481 w 73533"/>
                <a:gd name="connsiteY3" fmla="*/ 36767 h 73533"/>
                <a:gd name="connsiteX4" fmla="*/ 36767 w 73533"/>
                <a:gd name="connsiteY4" fmla="*/ 17482 h 73533"/>
                <a:gd name="connsiteX5" fmla="*/ 45508 w 73533"/>
                <a:gd name="connsiteY5" fmla="*/ 8741 h 73533"/>
                <a:gd name="connsiteX6" fmla="*/ 36767 w 73533"/>
                <a:gd name="connsiteY6" fmla="*/ 0 h 73533"/>
                <a:gd name="connsiteX7" fmla="*/ 0 w 73533"/>
                <a:gd name="connsiteY7" fmla="*/ 36766 h 73533"/>
                <a:gd name="connsiteX8" fmla="*/ 36767 w 73533"/>
                <a:gd name="connsiteY8" fmla="*/ 73533 h 73533"/>
                <a:gd name="connsiteX9" fmla="*/ 73533 w 73533"/>
                <a:gd name="connsiteY9" fmla="*/ 36766 h 73533"/>
                <a:gd name="connsiteX10" fmla="*/ 64794 w 73533"/>
                <a:gd name="connsiteY10" fmla="*/ 28026 h 7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33" h="73533">
                  <a:moveTo>
                    <a:pt x="64794" y="28026"/>
                  </a:moveTo>
                  <a:cubicBezTo>
                    <a:pt x="59967" y="28026"/>
                    <a:pt x="56053" y="31939"/>
                    <a:pt x="56053" y="36767"/>
                  </a:cubicBezTo>
                  <a:cubicBezTo>
                    <a:pt x="56053" y="47402"/>
                    <a:pt x="47402" y="56054"/>
                    <a:pt x="36767" y="56054"/>
                  </a:cubicBezTo>
                  <a:cubicBezTo>
                    <a:pt x="26133" y="56054"/>
                    <a:pt x="17481" y="47402"/>
                    <a:pt x="17481" y="36767"/>
                  </a:cubicBezTo>
                  <a:cubicBezTo>
                    <a:pt x="17481" y="26133"/>
                    <a:pt x="26133" y="17482"/>
                    <a:pt x="36767" y="17482"/>
                  </a:cubicBezTo>
                  <a:cubicBezTo>
                    <a:pt x="41594" y="17482"/>
                    <a:pt x="45508" y="13569"/>
                    <a:pt x="45508" y="8741"/>
                  </a:cubicBezTo>
                  <a:cubicBezTo>
                    <a:pt x="45508" y="3913"/>
                    <a:pt x="41595" y="0"/>
                    <a:pt x="36767" y="0"/>
                  </a:cubicBezTo>
                  <a:cubicBezTo>
                    <a:pt x="16494" y="0"/>
                    <a:pt x="0" y="16492"/>
                    <a:pt x="0" y="36766"/>
                  </a:cubicBezTo>
                  <a:cubicBezTo>
                    <a:pt x="0" y="57040"/>
                    <a:pt x="16494" y="73533"/>
                    <a:pt x="36767" y="73533"/>
                  </a:cubicBezTo>
                  <a:cubicBezTo>
                    <a:pt x="57041" y="73533"/>
                    <a:pt x="73533" y="57040"/>
                    <a:pt x="73533" y="36766"/>
                  </a:cubicBezTo>
                  <a:cubicBezTo>
                    <a:pt x="73535" y="31939"/>
                    <a:pt x="69620" y="28026"/>
                    <a:pt x="64794" y="28026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8" name="Picture 97" descr="Icon&#10;&#10;Description automatically generated">
            <a:extLst>
              <a:ext uri="{FF2B5EF4-FFF2-40B4-BE49-F238E27FC236}">
                <a16:creationId xmlns:a16="http://schemas.microsoft.com/office/drawing/2014/main" id="{18E7B947-3832-34AB-9270-906AE0220CE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8390" y="125950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2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4">
            <a:extLst>
              <a:ext uri="{FF2B5EF4-FFF2-40B4-BE49-F238E27FC236}">
                <a16:creationId xmlns:a16="http://schemas.microsoft.com/office/drawing/2014/main" id="{AAFAFDD7-88B9-B15F-5866-92CD0F7463D4}"/>
              </a:ext>
            </a:extLst>
          </p:cNvPr>
          <p:cNvSpPr/>
          <p:nvPr userDrawn="1"/>
        </p:nvSpPr>
        <p:spPr>
          <a:xfrm>
            <a:off x="463604" y="508000"/>
            <a:ext cx="5930791" cy="1591734"/>
          </a:xfrm>
          <a:custGeom>
            <a:avLst/>
            <a:gdLst>
              <a:gd name="connsiteX0" fmla="*/ 0 w 5930791"/>
              <a:gd name="connsiteY0" fmla="*/ 174343 h 1591734"/>
              <a:gd name="connsiteX1" fmla="*/ 174343 w 5930791"/>
              <a:gd name="connsiteY1" fmla="*/ 0 h 1591734"/>
              <a:gd name="connsiteX2" fmla="*/ 872106 w 5930791"/>
              <a:gd name="connsiteY2" fmla="*/ 0 h 1591734"/>
              <a:gd name="connsiteX3" fmla="*/ 1514048 w 5930791"/>
              <a:gd name="connsiteY3" fmla="*/ 0 h 1591734"/>
              <a:gd name="connsiteX4" fmla="*/ 2211811 w 5930791"/>
              <a:gd name="connsiteY4" fmla="*/ 0 h 1591734"/>
              <a:gd name="connsiteX5" fmla="*/ 2965396 w 5930791"/>
              <a:gd name="connsiteY5" fmla="*/ 0 h 1591734"/>
              <a:gd name="connsiteX6" fmla="*/ 3663159 w 5930791"/>
              <a:gd name="connsiteY6" fmla="*/ 0 h 1591734"/>
              <a:gd name="connsiteX7" fmla="*/ 4193459 w 5930791"/>
              <a:gd name="connsiteY7" fmla="*/ 0 h 1591734"/>
              <a:gd name="connsiteX8" fmla="*/ 5002864 w 5930791"/>
              <a:gd name="connsiteY8" fmla="*/ 0 h 1591734"/>
              <a:gd name="connsiteX9" fmla="*/ 5756448 w 5930791"/>
              <a:gd name="connsiteY9" fmla="*/ 0 h 1591734"/>
              <a:gd name="connsiteX10" fmla="*/ 5930791 w 5930791"/>
              <a:gd name="connsiteY10" fmla="*/ 174343 h 1591734"/>
              <a:gd name="connsiteX11" fmla="*/ 5930791 w 5930791"/>
              <a:gd name="connsiteY11" fmla="*/ 808297 h 1591734"/>
              <a:gd name="connsiteX12" fmla="*/ 5930791 w 5930791"/>
              <a:gd name="connsiteY12" fmla="*/ 1417391 h 1591734"/>
              <a:gd name="connsiteX13" fmla="*/ 5756448 w 5930791"/>
              <a:gd name="connsiteY13" fmla="*/ 1591734 h 1591734"/>
              <a:gd name="connsiteX14" fmla="*/ 4947043 w 5930791"/>
              <a:gd name="connsiteY14" fmla="*/ 1591734 h 1591734"/>
              <a:gd name="connsiteX15" fmla="*/ 4137638 w 5930791"/>
              <a:gd name="connsiteY15" fmla="*/ 1591734 h 1591734"/>
              <a:gd name="connsiteX16" fmla="*/ 3551517 w 5930791"/>
              <a:gd name="connsiteY16" fmla="*/ 1591734 h 1591734"/>
              <a:gd name="connsiteX17" fmla="*/ 2742111 w 5930791"/>
              <a:gd name="connsiteY17" fmla="*/ 1591734 h 1591734"/>
              <a:gd name="connsiteX18" fmla="*/ 1988527 w 5930791"/>
              <a:gd name="connsiteY18" fmla="*/ 1591734 h 1591734"/>
              <a:gd name="connsiteX19" fmla="*/ 1179122 w 5930791"/>
              <a:gd name="connsiteY19" fmla="*/ 1591734 h 1591734"/>
              <a:gd name="connsiteX20" fmla="*/ 174343 w 5930791"/>
              <a:gd name="connsiteY20" fmla="*/ 1591734 h 1591734"/>
              <a:gd name="connsiteX21" fmla="*/ 0 w 5930791"/>
              <a:gd name="connsiteY21" fmla="*/ 1417391 h 1591734"/>
              <a:gd name="connsiteX22" fmla="*/ 0 w 5930791"/>
              <a:gd name="connsiteY22" fmla="*/ 783437 h 1591734"/>
              <a:gd name="connsiteX23" fmla="*/ 0 w 5930791"/>
              <a:gd name="connsiteY23" fmla="*/ 174343 h 159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30791" h="1591734" fill="none" extrusionOk="0">
                <a:moveTo>
                  <a:pt x="0" y="174343"/>
                </a:moveTo>
                <a:cubicBezTo>
                  <a:pt x="21372" y="77249"/>
                  <a:pt x="87950" y="21297"/>
                  <a:pt x="174343" y="0"/>
                </a:cubicBezTo>
                <a:cubicBezTo>
                  <a:pt x="393279" y="-19137"/>
                  <a:pt x="688710" y="33840"/>
                  <a:pt x="872106" y="0"/>
                </a:cubicBezTo>
                <a:cubicBezTo>
                  <a:pt x="1055502" y="-33840"/>
                  <a:pt x="1300515" y="15693"/>
                  <a:pt x="1514048" y="0"/>
                </a:cubicBezTo>
                <a:cubicBezTo>
                  <a:pt x="1727581" y="-15693"/>
                  <a:pt x="1946741" y="-18867"/>
                  <a:pt x="2211811" y="0"/>
                </a:cubicBezTo>
                <a:cubicBezTo>
                  <a:pt x="2476881" y="18867"/>
                  <a:pt x="2801231" y="12178"/>
                  <a:pt x="2965396" y="0"/>
                </a:cubicBezTo>
                <a:cubicBezTo>
                  <a:pt x="3129562" y="-12178"/>
                  <a:pt x="3477574" y="-24828"/>
                  <a:pt x="3663159" y="0"/>
                </a:cubicBezTo>
                <a:cubicBezTo>
                  <a:pt x="3848744" y="24828"/>
                  <a:pt x="4075964" y="-25419"/>
                  <a:pt x="4193459" y="0"/>
                </a:cubicBezTo>
                <a:cubicBezTo>
                  <a:pt x="4310954" y="25419"/>
                  <a:pt x="4689600" y="7327"/>
                  <a:pt x="5002864" y="0"/>
                </a:cubicBezTo>
                <a:cubicBezTo>
                  <a:pt x="5316129" y="-7327"/>
                  <a:pt x="5480528" y="-30269"/>
                  <a:pt x="5756448" y="0"/>
                </a:cubicBezTo>
                <a:cubicBezTo>
                  <a:pt x="5855628" y="2819"/>
                  <a:pt x="5914644" y="77634"/>
                  <a:pt x="5930791" y="174343"/>
                </a:cubicBezTo>
                <a:cubicBezTo>
                  <a:pt x="5958044" y="389130"/>
                  <a:pt x="5955266" y="643342"/>
                  <a:pt x="5930791" y="808297"/>
                </a:cubicBezTo>
                <a:cubicBezTo>
                  <a:pt x="5906316" y="973252"/>
                  <a:pt x="5958652" y="1284759"/>
                  <a:pt x="5930791" y="1417391"/>
                </a:cubicBezTo>
                <a:cubicBezTo>
                  <a:pt x="5937980" y="1522344"/>
                  <a:pt x="5848986" y="1590024"/>
                  <a:pt x="5756448" y="1591734"/>
                </a:cubicBezTo>
                <a:cubicBezTo>
                  <a:pt x="5369822" y="1616639"/>
                  <a:pt x="5129530" y="1562191"/>
                  <a:pt x="4947043" y="1591734"/>
                </a:cubicBezTo>
                <a:cubicBezTo>
                  <a:pt x="4764556" y="1621277"/>
                  <a:pt x="4445032" y="1589577"/>
                  <a:pt x="4137638" y="1591734"/>
                </a:cubicBezTo>
                <a:cubicBezTo>
                  <a:pt x="3830244" y="1593891"/>
                  <a:pt x="3826001" y="1616375"/>
                  <a:pt x="3551517" y="1591734"/>
                </a:cubicBezTo>
                <a:cubicBezTo>
                  <a:pt x="3277033" y="1567093"/>
                  <a:pt x="2987182" y="1620014"/>
                  <a:pt x="2742111" y="1591734"/>
                </a:cubicBezTo>
                <a:cubicBezTo>
                  <a:pt x="2497040" y="1563454"/>
                  <a:pt x="2340163" y="1618407"/>
                  <a:pt x="1988527" y="1591734"/>
                </a:cubicBezTo>
                <a:cubicBezTo>
                  <a:pt x="1636891" y="1565061"/>
                  <a:pt x="1369246" y="1630726"/>
                  <a:pt x="1179122" y="1591734"/>
                </a:cubicBezTo>
                <a:cubicBezTo>
                  <a:pt x="988999" y="1552742"/>
                  <a:pt x="504420" y="1554580"/>
                  <a:pt x="174343" y="1591734"/>
                </a:cubicBezTo>
                <a:cubicBezTo>
                  <a:pt x="58550" y="1605165"/>
                  <a:pt x="-8505" y="1516697"/>
                  <a:pt x="0" y="1417391"/>
                </a:cubicBezTo>
                <a:cubicBezTo>
                  <a:pt x="17562" y="1278742"/>
                  <a:pt x="16390" y="990849"/>
                  <a:pt x="0" y="783437"/>
                </a:cubicBezTo>
                <a:cubicBezTo>
                  <a:pt x="-16390" y="576025"/>
                  <a:pt x="-30085" y="356531"/>
                  <a:pt x="0" y="174343"/>
                </a:cubicBezTo>
                <a:close/>
              </a:path>
              <a:path w="5930791" h="1591734" stroke="0" extrusionOk="0">
                <a:moveTo>
                  <a:pt x="0" y="174343"/>
                </a:moveTo>
                <a:cubicBezTo>
                  <a:pt x="-16695" y="91696"/>
                  <a:pt x="70083" y="-4859"/>
                  <a:pt x="174343" y="0"/>
                </a:cubicBezTo>
                <a:cubicBezTo>
                  <a:pt x="543030" y="-8011"/>
                  <a:pt x="597709" y="34662"/>
                  <a:pt x="927927" y="0"/>
                </a:cubicBezTo>
                <a:cubicBezTo>
                  <a:pt x="1258145" y="-34662"/>
                  <a:pt x="1329056" y="-9126"/>
                  <a:pt x="1458227" y="0"/>
                </a:cubicBezTo>
                <a:cubicBezTo>
                  <a:pt x="1587398" y="9126"/>
                  <a:pt x="1925162" y="23956"/>
                  <a:pt x="2044348" y="0"/>
                </a:cubicBezTo>
                <a:cubicBezTo>
                  <a:pt x="2163534" y="-23956"/>
                  <a:pt x="2433675" y="-3394"/>
                  <a:pt x="2797932" y="0"/>
                </a:cubicBezTo>
                <a:cubicBezTo>
                  <a:pt x="3162189" y="3394"/>
                  <a:pt x="3138722" y="-11881"/>
                  <a:pt x="3328232" y="0"/>
                </a:cubicBezTo>
                <a:cubicBezTo>
                  <a:pt x="3517742" y="11881"/>
                  <a:pt x="3806540" y="11249"/>
                  <a:pt x="4025995" y="0"/>
                </a:cubicBezTo>
                <a:cubicBezTo>
                  <a:pt x="4245450" y="-11249"/>
                  <a:pt x="4558690" y="-16060"/>
                  <a:pt x="4835401" y="0"/>
                </a:cubicBezTo>
                <a:cubicBezTo>
                  <a:pt x="5112112" y="16060"/>
                  <a:pt x="5523983" y="-31802"/>
                  <a:pt x="5756448" y="0"/>
                </a:cubicBezTo>
                <a:cubicBezTo>
                  <a:pt x="5854839" y="951"/>
                  <a:pt x="5932640" y="82326"/>
                  <a:pt x="5930791" y="174343"/>
                </a:cubicBezTo>
                <a:cubicBezTo>
                  <a:pt x="5944955" y="394493"/>
                  <a:pt x="5960352" y="646494"/>
                  <a:pt x="5930791" y="771006"/>
                </a:cubicBezTo>
                <a:cubicBezTo>
                  <a:pt x="5901230" y="895518"/>
                  <a:pt x="5928569" y="1161392"/>
                  <a:pt x="5930791" y="1417391"/>
                </a:cubicBezTo>
                <a:cubicBezTo>
                  <a:pt x="5934279" y="1517414"/>
                  <a:pt x="5850544" y="1579947"/>
                  <a:pt x="5756448" y="1591734"/>
                </a:cubicBezTo>
                <a:cubicBezTo>
                  <a:pt x="5528636" y="1616565"/>
                  <a:pt x="5418803" y="1573607"/>
                  <a:pt x="5226148" y="1591734"/>
                </a:cubicBezTo>
                <a:cubicBezTo>
                  <a:pt x="5033493" y="1609861"/>
                  <a:pt x="4891050" y="1574599"/>
                  <a:pt x="4640027" y="1591734"/>
                </a:cubicBezTo>
                <a:cubicBezTo>
                  <a:pt x="4389004" y="1608869"/>
                  <a:pt x="4081370" y="1601302"/>
                  <a:pt x="3830622" y="1591734"/>
                </a:cubicBezTo>
                <a:cubicBezTo>
                  <a:pt x="3579875" y="1582166"/>
                  <a:pt x="3374818" y="1621270"/>
                  <a:pt x="3132859" y="1591734"/>
                </a:cubicBezTo>
                <a:cubicBezTo>
                  <a:pt x="2890900" y="1562198"/>
                  <a:pt x="2626542" y="1620639"/>
                  <a:pt x="2379274" y="1591734"/>
                </a:cubicBezTo>
                <a:cubicBezTo>
                  <a:pt x="2132007" y="1562829"/>
                  <a:pt x="1942882" y="1614845"/>
                  <a:pt x="1569869" y="1591734"/>
                </a:cubicBezTo>
                <a:cubicBezTo>
                  <a:pt x="1196857" y="1568623"/>
                  <a:pt x="1202660" y="1588950"/>
                  <a:pt x="1039569" y="1591734"/>
                </a:cubicBezTo>
                <a:cubicBezTo>
                  <a:pt x="876478" y="1594518"/>
                  <a:pt x="361152" y="1564218"/>
                  <a:pt x="174343" y="1591734"/>
                </a:cubicBezTo>
                <a:cubicBezTo>
                  <a:pt x="76425" y="1587888"/>
                  <a:pt x="-11787" y="1498784"/>
                  <a:pt x="0" y="1417391"/>
                </a:cubicBezTo>
                <a:cubicBezTo>
                  <a:pt x="22423" y="1169226"/>
                  <a:pt x="1573" y="1101182"/>
                  <a:pt x="0" y="808297"/>
                </a:cubicBezTo>
                <a:cubicBezTo>
                  <a:pt x="-1573" y="515412"/>
                  <a:pt x="5569" y="321673"/>
                  <a:pt x="0" y="174343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2248326026">
                  <a:prstGeom prst="roundRect">
                    <a:avLst>
                      <a:gd name="adj" fmla="val 1095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Rounded Rectangle 24">
            <a:extLst>
              <a:ext uri="{FF2B5EF4-FFF2-40B4-BE49-F238E27FC236}">
                <a16:creationId xmlns:a16="http://schemas.microsoft.com/office/drawing/2014/main" id="{72FAA5E9-2702-DE1A-4C93-53541C7A44E0}"/>
              </a:ext>
            </a:extLst>
          </p:cNvPr>
          <p:cNvSpPr/>
          <p:nvPr userDrawn="1"/>
        </p:nvSpPr>
        <p:spPr>
          <a:xfrm>
            <a:off x="463604" y="2184400"/>
            <a:ext cx="5930791" cy="1591734"/>
          </a:xfrm>
          <a:custGeom>
            <a:avLst/>
            <a:gdLst>
              <a:gd name="connsiteX0" fmla="*/ 0 w 5930791"/>
              <a:gd name="connsiteY0" fmla="*/ 174343 h 1591734"/>
              <a:gd name="connsiteX1" fmla="*/ 174343 w 5930791"/>
              <a:gd name="connsiteY1" fmla="*/ 0 h 1591734"/>
              <a:gd name="connsiteX2" fmla="*/ 872106 w 5930791"/>
              <a:gd name="connsiteY2" fmla="*/ 0 h 1591734"/>
              <a:gd name="connsiteX3" fmla="*/ 1514048 w 5930791"/>
              <a:gd name="connsiteY3" fmla="*/ 0 h 1591734"/>
              <a:gd name="connsiteX4" fmla="*/ 2211811 w 5930791"/>
              <a:gd name="connsiteY4" fmla="*/ 0 h 1591734"/>
              <a:gd name="connsiteX5" fmla="*/ 2965396 w 5930791"/>
              <a:gd name="connsiteY5" fmla="*/ 0 h 1591734"/>
              <a:gd name="connsiteX6" fmla="*/ 3663159 w 5930791"/>
              <a:gd name="connsiteY6" fmla="*/ 0 h 1591734"/>
              <a:gd name="connsiteX7" fmla="*/ 4193459 w 5930791"/>
              <a:gd name="connsiteY7" fmla="*/ 0 h 1591734"/>
              <a:gd name="connsiteX8" fmla="*/ 5002864 w 5930791"/>
              <a:gd name="connsiteY8" fmla="*/ 0 h 1591734"/>
              <a:gd name="connsiteX9" fmla="*/ 5756448 w 5930791"/>
              <a:gd name="connsiteY9" fmla="*/ 0 h 1591734"/>
              <a:gd name="connsiteX10" fmla="*/ 5930791 w 5930791"/>
              <a:gd name="connsiteY10" fmla="*/ 174343 h 1591734"/>
              <a:gd name="connsiteX11" fmla="*/ 5930791 w 5930791"/>
              <a:gd name="connsiteY11" fmla="*/ 808297 h 1591734"/>
              <a:gd name="connsiteX12" fmla="*/ 5930791 w 5930791"/>
              <a:gd name="connsiteY12" fmla="*/ 1417391 h 1591734"/>
              <a:gd name="connsiteX13" fmla="*/ 5756448 w 5930791"/>
              <a:gd name="connsiteY13" fmla="*/ 1591734 h 1591734"/>
              <a:gd name="connsiteX14" fmla="*/ 4947043 w 5930791"/>
              <a:gd name="connsiteY14" fmla="*/ 1591734 h 1591734"/>
              <a:gd name="connsiteX15" fmla="*/ 4137638 w 5930791"/>
              <a:gd name="connsiteY15" fmla="*/ 1591734 h 1591734"/>
              <a:gd name="connsiteX16" fmla="*/ 3551517 w 5930791"/>
              <a:gd name="connsiteY16" fmla="*/ 1591734 h 1591734"/>
              <a:gd name="connsiteX17" fmla="*/ 2742111 w 5930791"/>
              <a:gd name="connsiteY17" fmla="*/ 1591734 h 1591734"/>
              <a:gd name="connsiteX18" fmla="*/ 1988527 w 5930791"/>
              <a:gd name="connsiteY18" fmla="*/ 1591734 h 1591734"/>
              <a:gd name="connsiteX19" fmla="*/ 1179122 w 5930791"/>
              <a:gd name="connsiteY19" fmla="*/ 1591734 h 1591734"/>
              <a:gd name="connsiteX20" fmla="*/ 174343 w 5930791"/>
              <a:gd name="connsiteY20" fmla="*/ 1591734 h 1591734"/>
              <a:gd name="connsiteX21" fmla="*/ 0 w 5930791"/>
              <a:gd name="connsiteY21" fmla="*/ 1417391 h 1591734"/>
              <a:gd name="connsiteX22" fmla="*/ 0 w 5930791"/>
              <a:gd name="connsiteY22" fmla="*/ 783437 h 1591734"/>
              <a:gd name="connsiteX23" fmla="*/ 0 w 5930791"/>
              <a:gd name="connsiteY23" fmla="*/ 174343 h 159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30791" h="1591734" fill="none" extrusionOk="0">
                <a:moveTo>
                  <a:pt x="0" y="174343"/>
                </a:moveTo>
                <a:cubicBezTo>
                  <a:pt x="21372" y="77249"/>
                  <a:pt x="87950" y="21297"/>
                  <a:pt x="174343" y="0"/>
                </a:cubicBezTo>
                <a:cubicBezTo>
                  <a:pt x="393279" y="-19137"/>
                  <a:pt x="688710" y="33840"/>
                  <a:pt x="872106" y="0"/>
                </a:cubicBezTo>
                <a:cubicBezTo>
                  <a:pt x="1055502" y="-33840"/>
                  <a:pt x="1300515" y="15693"/>
                  <a:pt x="1514048" y="0"/>
                </a:cubicBezTo>
                <a:cubicBezTo>
                  <a:pt x="1727581" y="-15693"/>
                  <a:pt x="1946741" y="-18867"/>
                  <a:pt x="2211811" y="0"/>
                </a:cubicBezTo>
                <a:cubicBezTo>
                  <a:pt x="2476881" y="18867"/>
                  <a:pt x="2801231" y="12178"/>
                  <a:pt x="2965396" y="0"/>
                </a:cubicBezTo>
                <a:cubicBezTo>
                  <a:pt x="3129562" y="-12178"/>
                  <a:pt x="3477574" y="-24828"/>
                  <a:pt x="3663159" y="0"/>
                </a:cubicBezTo>
                <a:cubicBezTo>
                  <a:pt x="3848744" y="24828"/>
                  <a:pt x="4075964" y="-25419"/>
                  <a:pt x="4193459" y="0"/>
                </a:cubicBezTo>
                <a:cubicBezTo>
                  <a:pt x="4310954" y="25419"/>
                  <a:pt x="4689600" y="7327"/>
                  <a:pt x="5002864" y="0"/>
                </a:cubicBezTo>
                <a:cubicBezTo>
                  <a:pt x="5316129" y="-7327"/>
                  <a:pt x="5480528" y="-30269"/>
                  <a:pt x="5756448" y="0"/>
                </a:cubicBezTo>
                <a:cubicBezTo>
                  <a:pt x="5855628" y="2819"/>
                  <a:pt x="5914644" y="77634"/>
                  <a:pt x="5930791" y="174343"/>
                </a:cubicBezTo>
                <a:cubicBezTo>
                  <a:pt x="5958044" y="389130"/>
                  <a:pt x="5955266" y="643342"/>
                  <a:pt x="5930791" y="808297"/>
                </a:cubicBezTo>
                <a:cubicBezTo>
                  <a:pt x="5906316" y="973252"/>
                  <a:pt x="5958652" y="1284759"/>
                  <a:pt x="5930791" y="1417391"/>
                </a:cubicBezTo>
                <a:cubicBezTo>
                  <a:pt x="5937980" y="1522344"/>
                  <a:pt x="5848986" y="1590024"/>
                  <a:pt x="5756448" y="1591734"/>
                </a:cubicBezTo>
                <a:cubicBezTo>
                  <a:pt x="5369822" y="1616639"/>
                  <a:pt x="5129530" y="1562191"/>
                  <a:pt x="4947043" y="1591734"/>
                </a:cubicBezTo>
                <a:cubicBezTo>
                  <a:pt x="4764556" y="1621277"/>
                  <a:pt x="4445032" y="1589577"/>
                  <a:pt x="4137638" y="1591734"/>
                </a:cubicBezTo>
                <a:cubicBezTo>
                  <a:pt x="3830244" y="1593891"/>
                  <a:pt x="3826001" y="1616375"/>
                  <a:pt x="3551517" y="1591734"/>
                </a:cubicBezTo>
                <a:cubicBezTo>
                  <a:pt x="3277033" y="1567093"/>
                  <a:pt x="2987182" y="1620014"/>
                  <a:pt x="2742111" y="1591734"/>
                </a:cubicBezTo>
                <a:cubicBezTo>
                  <a:pt x="2497040" y="1563454"/>
                  <a:pt x="2340163" y="1618407"/>
                  <a:pt x="1988527" y="1591734"/>
                </a:cubicBezTo>
                <a:cubicBezTo>
                  <a:pt x="1636891" y="1565061"/>
                  <a:pt x="1369246" y="1630726"/>
                  <a:pt x="1179122" y="1591734"/>
                </a:cubicBezTo>
                <a:cubicBezTo>
                  <a:pt x="988999" y="1552742"/>
                  <a:pt x="504420" y="1554580"/>
                  <a:pt x="174343" y="1591734"/>
                </a:cubicBezTo>
                <a:cubicBezTo>
                  <a:pt x="58550" y="1605165"/>
                  <a:pt x="-8505" y="1516697"/>
                  <a:pt x="0" y="1417391"/>
                </a:cubicBezTo>
                <a:cubicBezTo>
                  <a:pt x="17562" y="1278742"/>
                  <a:pt x="16390" y="990849"/>
                  <a:pt x="0" y="783437"/>
                </a:cubicBezTo>
                <a:cubicBezTo>
                  <a:pt x="-16390" y="576025"/>
                  <a:pt x="-30085" y="356531"/>
                  <a:pt x="0" y="174343"/>
                </a:cubicBezTo>
                <a:close/>
              </a:path>
              <a:path w="5930791" h="1591734" stroke="0" extrusionOk="0">
                <a:moveTo>
                  <a:pt x="0" y="174343"/>
                </a:moveTo>
                <a:cubicBezTo>
                  <a:pt x="-16695" y="91696"/>
                  <a:pt x="70083" y="-4859"/>
                  <a:pt x="174343" y="0"/>
                </a:cubicBezTo>
                <a:cubicBezTo>
                  <a:pt x="543030" y="-8011"/>
                  <a:pt x="597709" y="34662"/>
                  <a:pt x="927927" y="0"/>
                </a:cubicBezTo>
                <a:cubicBezTo>
                  <a:pt x="1258145" y="-34662"/>
                  <a:pt x="1329056" y="-9126"/>
                  <a:pt x="1458227" y="0"/>
                </a:cubicBezTo>
                <a:cubicBezTo>
                  <a:pt x="1587398" y="9126"/>
                  <a:pt x="1925162" y="23956"/>
                  <a:pt x="2044348" y="0"/>
                </a:cubicBezTo>
                <a:cubicBezTo>
                  <a:pt x="2163534" y="-23956"/>
                  <a:pt x="2433675" y="-3394"/>
                  <a:pt x="2797932" y="0"/>
                </a:cubicBezTo>
                <a:cubicBezTo>
                  <a:pt x="3162189" y="3394"/>
                  <a:pt x="3138722" y="-11881"/>
                  <a:pt x="3328232" y="0"/>
                </a:cubicBezTo>
                <a:cubicBezTo>
                  <a:pt x="3517742" y="11881"/>
                  <a:pt x="3806540" y="11249"/>
                  <a:pt x="4025995" y="0"/>
                </a:cubicBezTo>
                <a:cubicBezTo>
                  <a:pt x="4245450" y="-11249"/>
                  <a:pt x="4558690" y="-16060"/>
                  <a:pt x="4835401" y="0"/>
                </a:cubicBezTo>
                <a:cubicBezTo>
                  <a:pt x="5112112" y="16060"/>
                  <a:pt x="5523983" y="-31802"/>
                  <a:pt x="5756448" y="0"/>
                </a:cubicBezTo>
                <a:cubicBezTo>
                  <a:pt x="5854839" y="951"/>
                  <a:pt x="5932640" y="82326"/>
                  <a:pt x="5930791" y="174343"/>
                </a:cubicBezTo>
                <a:cubicBezTo>
                  <a:pt x="5944955" y="394493"/>
                  <a:pt x="5960352" y="646494"/>
                  <a:pt x="5930791" y="771006"/>
                </a:cubicBezTo>
                <a:cubicBezTo>
                  <a:pt x="5901230" y="895518"/>
                  <a:pt x="5928569" y="1161392"/>
                  <a:pt x="5930791" y="1417391"/>
                </a:cubicBezTo>
                <a:cubicBezTo>
                  <a:pt x="5934279" y="1517414"/>
                  <a:pt x="5850544" y="1579947"/>
                  <a:pt x="5756448" y="1591734"/>
                </a:cubicBezTo>
                <a:cubicBezTo>
                  <a:pt x="5528636" y="1616565"/>
                  <a:pt x="5418803" y="1573607"/>
                  <a:pt x="5226148" y="1591734"/>
                </a:cubicBezTo>
                <a:cubicBezTo>
                  <a:pt x="5033493" y="1609861"/>
                  <a:pt x="4891050" y="1574599"/>
                  <a:pt x="4640027" y="1591734"/>
                </a:cubicBezTo>
                <a:cubicBezTo>
                  <a:pt x="4389004" y="1608869"/>
                  <a:pt x="4081370" y="1601302"/>
                  <a:pt x="3830622" y="1591734"/>
                </a:cubicBezTo>
                <a:cubicBezTo>
                  <a:pt x="3579875" y="1582166"/>
                  <a:pt x="3374818" y="1621270"/>
                  <a:pt x="3132859" y="1591734"/>
                </a:cubicBezTo>
                <a:cubicBezTo>
                  <a:pt x="2890900" y="1562198"/>
                  <a:pt x="2626542" y="1620639"/>
                  <a:pt x="2379274" y="1591734"/>
                </a:cubicBezTo>
                <a:cubicBezTo>
                  <a:pt x="2132007" y="1562829"/>
                  <a:pt x="1942882" y="1614845"/>
                  <a:pt x="1569869" y="1591734"/>
                </a:cubicBezTo>
                <a:cubicBezTo>
                  <a:pt x="1196857" y="1568623"/>
                  <a:pt x="1202660" y="1588950"/>
                  <a:pt x="1039569" y="1591734"/>
                </a:cubicBezTo>
                <a:cubicBezTo>
                  <a:pt x="876478" y="1594518"/>
                  <a:pt x="361152" y="1564218"/>
                  <a:pt x="174343" y="1591734"/>
                </a:cubicBezTo>
                <a:cubicBezTo>
                  <a:pt x="76425" y="1587888"/>
                  <a:pt x="-11787" y="1498784"/>
                  <a:pt x="0" y="1417391"/>
                </a:cubicBezTo>
                <a:cubicBezTo>
                  <a:pt x="22423" y="1169226"/>
                  <a:pt x="1573" y="1101182"/>
                  <a:pt x="0" y="808297"/>
                </a:cubicBezTo>
                <a:cubicBezTo>
                  <a:pt x="-1573" y="515412"/>
                  <a:pt x="5569" y="321673"/>
                  <a:pt x="0" y="174343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2248326026">
                  <a:prstGeom prst="roundRect">
                    <a:avLst>
                      <a:gd name="adj" fmla="val 1095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46CE11B1-8A9A-0E6F-5856-77788A21414D}"/>
              </a:ext>
            </a:extLst>
          </p:cNvPr>
          <p:cNvSpPr/>
          <p:nvPr userDrawn="1"/>
        </p:nvSpPr>
        <p:spPr>
          <a:xfrm>
            <a:off x="463604" y="3859794"/>
            <a:ext cx="5930791" cy="1591734"/>
          </a:xfrm>
          <a:custGeom>
            <a:avLst/>
            <a:gdLst>
              <a:gd name="connsiteX0" fmla="*/ 0 w 5930791"/>
              <a:gd name="connsiteY0" fmla="*/ 174343 h 1591734"/>
              <a:gd name="connsiteX1" fmla="*/ 174343 w 5930791"/>
              <a:gd name="connsiteY1" fmla="*/ 0 h 1591734"/>
              <a:gd name="connsiteX2" fmla="*/ 872106 w 5930791"/>
              <a:gd name="connsiteY2" fmla="*/ 0 h 1591734"/>
              <a:gd name="connsiteX3" fmla="*/ 1514048 w 5930791"/>
              <a:gd name="connsiteY3" fmla="*/ 0 h 1591734"/>
              <a:gd name="connsiteX4" fmla="*/ 2211811 w 5930791"/>
              <a:gd name="connsiteY4" fmla="*/ 0 h 1591734"/>
              <a:gd name="connsiteX5" fmla="*/ 2965396 w 5930791"/>
              <a:gd name="connsiteY5" fmla="*/ 0 h 1591734"/>
              <a:gd name="connsiteX6" fmla="*/ 3663159 w 5930791"/>
              <a:gd name="connsiteY6" fmla="*/ 0 h 1591734"/>
              <a:gd name="connsiteX7" fmla="*/ 4193459 w 5930791"/>
              <a:gd name="connsiteY7" fmla="*/ 0 h 1591734"/>
              <a:gd name="connsiteX8" fmla="*/ 5002864 w 5930791"/>
              <a:gd name="connsiteY8" fmla="*/ 0 h 1591734"/>
              <a:gd name="connsiteX9" fmla="*/ 5756448 w 5930791"/>
              <a:gd name="connsiteY9" fmla="*/ 0 h 1591734"/>
              <a:gd name="connsiteX10" fmla="*/ 5930791 w 5930791"/>
              <a:gd name="connsiteY10" fmla="*/ 174343 h 1591734"/>
              <a:gd name="connsiteX11" fmla="*/ 5930791 w 5930791"/>
              <a:gd name="connsiteY11" fmla="*/ 808297 h 1591734"/>
              <a:gd name="connsiteX12" fmla="*/ 5930791 w 5930791"/>
              <a:gd name="connsiteY12" fmla="*/ 1417391 h 1591734"/>
              <a:gd name="connsiteX13" fmla="*/ 5756448 w 5930791"/>
              <a:gd name="connsiteY13" fmla="*/ 1591734 h 1591734"/>
              <a:gd name="connsiteX14" fmla="*/ 4947043 w 5930791"/>
              <a:gd name="connsiteY14" fmla="*/ 1591734 h 1591734"/>
              <a:gd name="connsiteX15" fmla="*/ 4137638 w 5930791"/>
              <a:gd name="connsiteY15" fmla="*/ 1591734 h 1591734"/>
              <a:gd name="connsiteX16" fmla="*/ 3551517 w 5930791"/>
              <a:gd name="connsiteY16" fmla="*/ 1591734 h 1591734"/>
              <a:gd name="connsiteX17" fmla="*/ 2742111 w 5930791"/>
              <a:gd name="connsiteY17" fmla="*/ 1591734 h 1591734"/>
              <a:gd name="connsiteX18" fmla="*/ 1988527 w 5930791"/>
              <a:gd name="connsiteY18" fmla="*/ 1591734 h 1591734"/>
              <a:gd name="connsiteX19" fmla="*/ 1179122 w 5930791"/>
              <a:gd name="connsiteY19" fmla="*/ 1591734 h 1591734"/>
              <a:gd name="connsiteX20" fmla="*/ 174343 w 5930791"/>
              <a:gd name="connsiteY20" fmla="*/ 1591734 h 1591734"/>
              <a:gd name="connsiteX21" fmla="*/ 0 w 5930791"/>
              <a:gd name="connsiteY21" fmla="*/ 1417391 h 1591734"/>
              <a:gd name="connsiteX22" fmla="*/ 0 w 5930791"/>
              <a:gd name="connsiteY22" fmla="*/ 783437 h 1591734"/>
              <a:gd name="connsiteX23" fmla="*/ 0 w 5930791"/>
              <a:gd name="connsiteY23" fmla="*/ 174343 h 159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30791" h="1591734" fill="none" extrusionOk="0">
                <a:moveTo>
                  <a:pt x="0" y="174343"/>
                </a:moveTo>
                <a:cubicBezTo>
                  <a:pt x="21372" y="77249"/>
                  <a:pt x="87950" y="21297"/>
                  <a:pt x="174343" y="0"/>
                </a:cubicBezTo>
                <a:cubicBezTo>
                  <a:pt x="393279" y="-19137"/>
                  <a:pt x="688710" y="33840"/>
                  <a:pt x="872106" y="0"/>
                </a:cubicBezTo>
                <a:cubicBezTo>
                  <a:pt x="1055502" y="-33840"/>
                  <a:pt x="1300515" y="15693"/>
                  <a:pt x="1514048" y="0"/>
                </a:cubicBezTo>
                <a:cubicBezTo>
                  <a:pt x="1727581" y="-15693"/>
                  <a:pt x="1946741" y="-18867"/>
                  <a:pt x="2211811" y="0"/>
                </a:cubicBezTo>
                <a:cubicBezTo>
                  <a:pt x="2476881" y="18867"/>
                  <a:pt x="2801231" y="12178"/>
                  <a:pt x="2965396" y="0"/>
                </a:cubicBezTo>
                <a:cubicBezTo>
                  <a:pt x="3129562" y="-12178"/>
                  <a:pt x="3477574" y="-24828"/>
                  <a:pt x="3663159" y="0"/>
                </a:cubicBezTo>
                <a:cubicBezTo>
                  <a:pt x="3848744" y="24828"/>
                  <a:pt x="4075964" y="-25419"/>
                  <a:pt x="4193459" y="0"/>
                </a:cubicBezTo>
                <a:cubicBezTo>
                  <a:pt x="4310954" y="25419"/>
                  <a:pt x="4689600" y="7327"/>
                  <a:pt x="5002864" y="0"/>
                </a:cubicBezTo>
                <a:cubicBezTo>
                  <a:pt x="5316129" y="-7327"/>
                  <a:pt x="5480528" y="-30269"/>
                  <a:pt x="5756448" y="0"/>
                </a:cubicBezTo>
                <a:cubicBezTo>
                  <a:pt x="5855628" y="2819"/>
                  <a:pt x="5914644" y="77634"/>
                  <a:pt x="5930791" y="174343"/>
                </a:cubicBezTo>
                <a:cubicBezTo>
                  <a:pt x="5958044" y="389130"/>
                  <a:pt x="5955266" y="643342"/>
                  <a:pt x="5930791" y="808297"/>
                </a:cubicBezTo>
                <a:cubicBezTo>
                  <a:pt x="5906316" y="973252"/>
                  <a:pt x="5958652" y="1284759"/>
                  <a:pt x="5930791" y="1417391"/>
                </a:cubicBezTo>
                <a:cubicBezTo>
                  <a:pt x="5937980" y="1522344"/>
                  <a:pt x="5848986" y="1590024"/>
                  <a:pt x="5756448" y="1591734"/>
                </a:cubicBezTo>
                <a:cubicBezTo>
                  <a:pt x="5369822" y="1616639"/>
                  <a:pt x="5129530" y="1562191"/>
                  <a:pt x="4947043" y="1591734"/>
                </a:cubicBezTo>
                <a:cubicBezTo>
                  <a:pt x="4764556" y="1621277"/>
                  <a:pt x="4445032" y="1589577"/>
                  <a:pt x="4137638" y="1591734"/>
                </a:cubicBezTo>
                <a:cubicBezTo>
                  <a:pt x="3830244" y="1593891"/>
                  <a:pt x="3826001" y="1616375"/>
                  <a:pt x="3551517" y="1591734"/>
                </a:cubicBezTo>
                <a:cubicBezTo>
                  <a:pt x="3277033" y="1567093"/>
                  <a:pt x="2987182" y="1620014"/>
                  <a:pt x="2742111" y="1591734"/>
                </a:cubicBezTo>
                <a:cubicBezTo>
                  <a:pt x="2497040" y="1563454"/>
                  <a:pt x="2340163" y="1618407"/>
                  <a:pt x="1988527" y="1591734"/>
                </a:cubicBezTo>
                <a:cubicBezTo>
                  <a:pt x="1636891" y="1565061"/>
                  <a:pt x="1369246" y="1630726"/>
                  <a:pt x="1179122" y="1591734"/>
                </a:cubicBezTo>
                <a:cubicBezTo>
                  <a:pt x="988999" y="1552742"/>
                  <a:pt x="504420" y="1554580"/>
                  <a:pt x="174343" y="1591734"/>
                </a:cubicBezTo>
                <a:cubicBezTo>
                  <a:pt x="58550" y="1605165"/>
                  <a:pt x="-8505" y="1516697"/>
                  <a:pt x="0" y="1417391"/>
                </a:cubicBezTo>
                <a:cubicBezTo>
                  <a:pt x="17562" y="1278742"/>
                  <a:pt x="16390" y="990849"/>
                  <a:pt x="0" y="783437"/>
                </a:cubicBezTo>
                <a:cubicBezTo>
                  <a:pt x="-16390" y="576025"/>
                  <a:pt x="-30085" y="356531"/>
                  <a:pt x="0" y="174343"/>
                </a:cubicBezTo>
                <a:close/>
              </a:path>
              <a:path w="5930791" h="1591734" stroke="0" extrusionOk="0">
                <a:moveTo>
                  <a:pt x="0" y="174343"/>
                </a:moveTo>
                <a:cubicBezTo>
                  <a:pt x="-16695" y="91696"/>
                  <a:pt x="70083" y="-4859"/>
                  <a:pt x="174343" y="0"/>
                </a:cubicBezTo>
                <a:cubicBezTo>
                  <a:pt x="543030" y="-8011"/>
                  <a:pt x="597709" y="34662"/>
                  <a:pt x="927927" y="0"/>
                </a:cubicBezTo>
                <a:cubicBezTo>
                  <a:pt x="1258145" y="-34662"/>
                  <a:pt x="1329056" y="-9126"/>
                  <a:pt x="1458227" y="0"/>
                </a:cubicBezTo>
                <a:cubicBezTo>
                  <a:pt x="1587398" y="9126"/>
                  <a:pt x="1925162" y="23956"/>
                  <a:pt x="2044348" y="0"/>
                </a:cubicBezTo>
                <a:cubicBezTo>
                  <a:pt x="2163534" y="-23956"/>
                  <a:pt x="2433675" y="-3394"/>
                  <a:pt x="2797932" y="0"/>
                </a:cubicBezTo>
                <a:cubicBezTo>
                  <a:pt x="3162189" y="3394"/>
                  <a:pt x="3138722" y="-11881"/>
                  <a:pt x="3328232" y="0"/>
                </a:cubicBezTo>
                <a:cubicBezTo>
                  <a:pt x="3517742" y="11881"/>
                  <a:pt x="3806540" y="11249"/>
                  <a:pt x="4025995" y="0"/>
                </a:cubicBezTo>
                <a:cubicBezTo>
                  <a:pt x="4245450" y="-11249"/>
                  <a:pt x="4558690" y="-16060"/>
                  <a:pt x="4835401" y="0"/>
                </a:cubicBezTo>
                <a:cubicBezTo>
                  <a:pt x="5112112" y="16060"/>
                  <a:pt x="5523983" y="-31802"/>
                  <a:pt x="5756448" y="0"/>
                </a:cubicBezTo>
                <a:cubicBezTo>
                  <a:pt x="5854839" y="951"/>
                  <a:pt x="5932640" y="82326"/>
                  <a:pt x="5930791" y="174343"/>
                </a:cubicBezTo>
                <a:cubicBezTo>
                  <a:pt x="5944955" y="394493"/>
                  <a:pt x="5960352" y="646494"/>
                  <a:pt x="5930791" y="771006"/>
                </a:cubicBezTo>
                <a:cubicBezTo>
                  <a:pt x="5901230" y="895518"/>
                  <a:pt x="5928569" y="1161392"/>
                  <a:pt x="5930791" y="1417391"/>
                </a:cubicBezTo>
                <a:cubicBezTo>
                  <a:pt x="5934279" y="1517414"/>
                  <a:pt x="5850544" y="1579947"/>
                  <a:pt x="5756448" y="1591734"/>
                </a:cubicBezTo>
                <a:cubicBezTo>
                  <a:pt x="5528636" y="1616565"/>
                  <a:pt x="5418803" y="1573607"/>
                  <a:pt x="5226148" y="1591734"/>
                </a:cubicBezTo>
                <a:cubicBezTo>
                  <a:pt x="5033493" y="1609861"/>
                  <a:pt x="4891050" y="1574599"/>
                  <a:pt x="4640027" y="1591734"/>
                </a:cubicBezTo>
                <a:cubicBezTo>
                  <a:pt x="4389004" y="1608869"/>
                  <a:pt x="4081370" y="1601302"/>
                  <a:pt x="3830622" y="1591734"/>
                </a:cubicBezTo>
                <a:cubicBezTo>
                  <a:pt x="3579875" y="1582166"/>
                  <a:pt x="3374818" y="1621270"/>
                  <a:pt x="3132859" y="1591734"/>
                </a:cubicBezTo>
                <a:cubicBezTo>
                  <a:pt x="2890900" y="1562198"/>
                  <a:pt x="2626542" y="1620639"/>
                  <a:pt x="2379274" y="1591734"/>
                </a:cubicBezTo>
                <a:cubicBezTo>
                  <a:pt x="2132007" y="1562829"/>
                  <a:pt x="1942882" y="1614845"/>
                  <a:pt x="1569869" y="1591734"/>
                </a:cubicBezTo>
                <a:cubicBezTo>
                  <a:pt x="1196857" y="1568623"/>
                  <a:pt x="1202660" y="1588950"/>
                  <a:pt x="1039569" y="1591734"/>
                </a:cubicBezTo>
                <a:cubicBezTo>
                  <a:pt x="876478" y="1594518"/>
                  <a:pt x="361152" y="1564218"/>
                  <a:pt x="174343" y="1591734"/>
                </a:cubicBezTo>
                <a:cubicBezTo>
                  <a:pt x="76425" y="1587888"/>
                  <a:pt x="-11787" y="1498784"/>
                  <a:pt x="0" y="1417391"/>
                </a:cubicBezTo>
                <a:cubicBezTo>
                  <a:pt x="22423" y="1169226"/>
                  <a:pt x="1573" y="1101182"/>
                  <a:pt x="0" y="808297"/>
                </a:cubicBezTo>
                <a:cubicBezTo>
                  <a:pt x="-1573" y="515412"/>
                  <a:pt x="5569" y="321673"/>
                  <a:pt x="0" y="174343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2248326026">
                  <a:prstGeom prst="roundRect">
                    <a:avLst>
                      <a:gd name="adj" fmla="val 1095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A00F5941-8E75-0C09-742E-67B1A6831C37}"/>
              </a:ext>
            </a:extLst>
          </p:cNvPr>
          <p:cNvSpPr/>
          <p:nvPr userDrawn="1"/>
        </p:nvSpPr>
        <p:spPr>
          <a:xfrm>
            <a:off x="463604" y="5520576"/>
            <a:ext cx="5930791" cy="1591734"/>
          </a:xfrm>
          <a:custGeom>
            <a:avLst/>
            <a:gdLst>
              <a:gd name="connsiteX0" fmla="*/ 0 w 5930791"/>
              <a:gd name="connsiteY0" fmla="*/ 174343 h 1591734"/>
              <a:gd name="connsiteX1" fmla="*/ 174343 w 5930791"/>
              <a:gd name="connsiteY1" fmla="*/ 0 h 1591734"/>
              <a:gd name="connsiteX2" fmla="*/ 872106 w 5930791"/>
              <a:gd name="connsiteY2" fmla="*/ 0 h 1591734"/>
              <a:gd name="connsiteX3" fmla="*/ 1514048 w 5930791"/>
              <a:gd name="connsiteY3" fmla="*/ 0 h 1591734"/>
              <a:gd name="connsiteX4" fmla="*/ 2211811 w 5930791"/>
              <a:gd name="connsiteY4" fmla="*/ 0 h 1591734"/>
              <a:gd name="connsiteX5" fmla="*/ 2965396 w 5930791"/>
              <a:gd name="connsiteY5" fmla="*/ 0 h 1591734"/>
              <a:gd name="connsiteX6" fmla="*/ 3663159 w 5930791"/>
              <a:gd name="connsiteY6" fmla="*/ 0 h 1591734"/>
              <a:gd name="connsiteX7" fmla="*/ 4193459 w 5930791"/>
              <a:gd name="connsiteY7" fmla="*/ 0 h 1591734"/>
              <a:gd name="connsiteX8" fmla="*/ 5002864 w 5930791"/>
              <a:gd name="connsiteY8" fmla="*/ 0 h 1591734"/>
              <a:gd name="connsiteX9" fmla="*/ 5756448 w 5930791"/>
              <a:gd name="connsiteY9" fmla="*/ 0 h 1591734"/>
              <a:gd name="connsiteX10" fmla="*/ 5930791 w 5930791"/>
              <a:gd name="connsiteY10" fmla="*/ 174343 h 1591734"/>
              <a:gd name="connsiteX11" fmla="*/ 5930791 w 5930791"/>
              <a:gd name="connsiteY11" fmla="*/ 808297 h 1591734"/>
              <a:gd name="connsiteX12" fmla="*/ 5930791 w 5930791"/>
              <a:gd name="connsiteY12" fmla="*/ 1417391 h 1591734"/>
              <a:gd name="connsiteX13" fmla="*/ 5756448 w 5930791"/>
              <a:gd name="connsiteY13" fmla="*/ 1591734 h 1591734"/>
              <a:gd name="connsiteX14" fmla="*/ 4947043 w 5930791"/>
              <a:gd name="connsiteY14" fmla="*/ 1591734 h 1591734"/>
              <a:gd name="connsiteX15" fmla="*/ 4137638 w 5930791"/>
              <a:gd name="connsiteY15" fmla="*/ 1591734 h 1591734"/>
              <a:gd name="connsiteX16" fmla="*/ 3551517 w 5930791"/>
              <a:gd name="connsiteY16" fmla="*/ 1591734 h 1591734"/>
              <a:gd name="connsiteX17" fmla="*/ 2742111 w 5930791"/>
              <a:gd name="connsiteY17" fmla="*/ 1591734 h 1591734"/>
              <a:gd name="connsiteX18" fmla="*/ 1988527 w 5930791"/>
              <a:gd name="connsiteY18" fmla="*/ 1591734 h 1591734"/>
              <a:gd name="connsiteX19" fmla="*/ 1179122 w 5930791"/>
              <a:gd name="connsiteY19" fmla="*/ 1591734 h 1591734"/>
              <a:gd name="connsiteX20" fmla="*/ 174343 w 5930791"/>
              <a:gd name="connsiteY20" fmla="*/ 1591734 h 1591734"/>
              <a:gd name="connsiteX21" fmla="*/ 0 w 5930791"/>
              <a:gd name="connsiteY21" fmla="*/ 1417391 h 1591734"/>
              <a:gd name="connsiteX22" fmla="*/ 0 w 5930791"/>
              <a:gd name="connsiteY22" fmla="*/ 783437 h 1591734"/>
              <a:gd name="connsiteX23" fmla="*/ 0 w 5930791"/>
              <a:gd name="connsiteY23" fmla="*/ 174343 h 159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30791" h="1591734" fill="none" extrusionOk="0">
                <a:moveTo>
                  <a:pt x="0" y="174343"/>
                </a:moveTo>
                <a:cubicBezTo>
                  <a:pt x="21372" y="77249"/>
                  <a:pt x="87950" y="21297"/>
                  <a:pt x="174343" y="0"/>
                </a:cubicBezTo>
                <a:cubicBezTo>
                  <a:pt x="393279" y="-19137"/>
                  <a:pt x="688710" y="33840"/>
                  <a:pt x="872106" y="0"/>
                </a:cubicBezTo>
                <a:cubicBezTo>
                  <a:pt x="1055502" y="-33840"/>
                  <a:pt x="1300515" y="15693"/>
                  <a:pt x="1514048" y="0"/>
                </a:cubicBezTo>
                <a:cubicBezTo>
                  <a:pt x="1727581" y="-15693"/>
                  <a:pt x="1946741" y="-18867"/>
                  <a:pt x="2211811" y="0"/>
                </a:cubicBezTo>
                <a:cubicBezTo>
                  <a:pt x="2476881" y="18867"/>
                  <a:pt x="2801231" y="12178"/>
                  <a:pt x="2965396" y="0"/>
                </a:cubicBezTo>
                <a:cubicBezTo>
                  <a:pt x="3129562" y="-12178"/>
                  <a:pt x="3477574" y="-24828"/>
                  <a:pt x="3663159" y="0"/>
                </a:cubicBezTo>
                <a:cubicBezTo>
                  <a:pt x="3848744" y="24828"/>
                  <a:pt x="4075964" y="-25419"/>
                  <a:pt x="4193459" y="0"/>
                </a:cubicBezTo>
                <a:cubicBezTo>
                  <a:pt x="4310954" y="25419"/>
                  <a:pt x="4689600" y="7327"/>
                  <a:pt x="5002864" y="0"/>
                </a:cubicBezTo>
                <a:cubicBezTo>
                  <a:pt x="5316129" y="-7327"/>
                  <a:pt x="5480528" y="-30269"/>
                  <a:pt x="5756448" y="0"/>
                </a:cubicBezTo>
                <a:cubicBezTo>
                  <a:pt x="5855628" y="2819"/>
                  <a:pt x="5914644" y="77634"/>
                  <a:pt x="5930791" y="174343"/>
                </a:cubicBezTo>
                <a:cubicBezTo>
                  <a:pt x="5958044" y="389130"/>
                  <a:pt x="5955266" y="643342"/>
                  <a:pt x="5930791" y="808297"/>
                </a:cubicBezTo>
                <a:cubicBezTo>
                  <a:pt x="5906316" y="973252"/>
                  <a:pt x="5958652" y="1284759"/>
                  <a:pt x="5930791" y="1417391"/>
                </a:cubicBezTo>
                <a:cubicBezTo>
                  <a:pt x="5937980" y="1522344"/>
                  <a:pt x="5848986" y="1590024"/>
                  <a:pt x="5756448" y="1591734"/>
                </a:cubicBezTo>
                <a:cubicBezTo>
                  <a:pt x="5369822" y="1616639"/>
                  <a:pt x="5129530" y="1562191"/>
                  <a:pt x="4947043" y="1591734"/>
                </a:cubicBezTo>
                <a:cubicBezTo>
                  <a:pt x="4764556" y="1621277"/>
                  <a:pt x="4445032" y="1589577"/>
                  <a:pt x="4137638" y="1591734"/>
                </a:cubicBezTo>
                <a:cubicBezTo>
                  <a:pt x="3830244" y="1593891"/>
                  <a:pt x="3826001" y="1616375"/>
                  <a:pt x="3551517" y="1591734"/>
                </a:cubicBezTo>
                <a:cubicBezTo>
                  <a:pt x="3277033" y="1567093"/>
                  <a:pt x="2987182" y="1620014"/>
                  <a:pt x="2742111" y="1591734"/>
                </a:cubicBezTo>
                <a:cubicBezTo>
                  <a:pt x="2497040" y="1563454"/>
                  <a:pt x="2340163" y="1618407"/>
                  <a:pt x="1988527" y="1591734"/>
                </a:cubicBezTo>
                <a:cubicBezTo>
                  <a:pt x="1636891" y="1565061"/>
                  <a:pt x="1369246" y="1630726"/>
                  <a:pt x="1179122" y="1591734"/>
                </a:cubicBezTo>
                <a:cubicBezTo>
                  <a:pt x="988999" y="1552742"/>
                  <a:pt x="504420" y="1554580"/>
                  <a:pt x="174343" y="1591734"/>
                </a:cubicBezTo>
                <a:cubicBezTo>
                  <a:pt x="58550" y="1605165"/>
                  <a:pt x="-8505" y="1516697"/>
                  <a:pt x="0" y="1417391"/>
                </a:cubicBezTo>
                <a:cubicBezTo>
                  <a:pt x="17562" y="1278742"/>
                  <a:pt x="16390" y="990849"/>
                  <a:pt x="0" y="783437"/>
                </a:cubicBezTo>
                <a:cubicBezTo>
                  <a:pt x="-16390" y="576025"/>
                  <a:pt x="-30085" y="356531"/>
                  <a:pt x="0" y="174343"/>
                </a:cubicBezTo>
                <a:close/>
              </a:path>
              <a:path w="5930791" h="1591734" stroke="0" extrusionOk="0">
                <a:moveTo>
                  <a:pt x="0" y="174343"/>
                </a:moveTo>
                <a:cubicBezTo>
                  <a:pt x="-16695" y="91696"/>
                  <a:pt x="70083" y="-4859"/>
                  <a:pt x="174343" y="0"/>
                </a:cubicBezTo>
                <a:cubicBezTo>
                  <a:pt x="543030" y="-8011"/>
                  <a:pt x="597709" y="34662"/>
                  <a:pt x="927927" y="0"/>
                </a:cubicBezTo>
                <a:cubicBezTo>
                  <a:pt x="1258145" y="-34662"/>
                  <a:pt x="1329056" y="-9126"/>
                  <a:pt x="1458227" y="0"/>
                </a:cubicBezTo>
                <a:cubicBezTo>
                  <a:pt x="1587398" y="9126"/>
                  <a:pt x="1925162" y="23956"/>
                  <a:pt x="2044348" y="0"/>
                </a:cubicBezTo>
                <a:cubicBezTo>
                  <a:pt x="2163534" y="-23956"/>
                  <a:pt x="2433675" y="-3394"/>
                  <a:pt x="2797932" y="0"/>
                </a:cubicBezTo>
                <a:cubicBezTo>
                  <a:pt x="3162189" y="3394"/>
                  <a:pt x="3138722" y="-11881"/>
                  <a:pt x="3328232" y="0"/>
                </a:cubicBezTo>
                <a:cubicBezTo>
                  <a:pt x="3517742" y="11881"/>
                  <a:pt x="3806540" y="11249"/>
                  <a:pt x="4025995" y="0"/>
                </a:cubicBezTo>
                <a:cubicBezTo>
                  <a:pt x="4245450" y="-11249"/>
                  <a:pt x="4558690" y="-16060"/>
                  <a:pt x="4835401" y="0"/>
                </a:cubicBezTo>
                <a:cubicBezTo>
                  <a:pt x="5112112" y="16060"/>
                  <a:pt x="5523983" y="-31802"/>
                  <a:pt x="5756448" y="0"/>
                </a:cubicBezTo>
                <a:cubicBezTo>
                  <a:pt x="5854839" y="951"/>
                  <a:pt x="5932640" y="82326"/>
                  <a:pt x="5930791" y="174343"/>
                </a:cubicBezTo>
                <a:cubicBezTo>
                  <a:pt x="5944955" y="394493"/>
                  <a:pt x="5960352" y="646494"/>
                  <a:pt x="5930791" y="771006"/>
                </a:cubicBezTo>
                <a:cubicBezTo>
                  <a:pt x="5901230" y="895518"/>
                  <a:pt x="5928569" y="1161392"/>
                  <a:pt x="5930791" y="1417391"/>
                </a:cubicBezTo>
                <a:cubicBezTo>
                  <a:pt x="5934279" y="1517414"/>
                  <a:pt x="5850544" y="1579947"/>
                  <a:pt x="5756448" y="1591734"/>
                </a:cubicBezTo>
                <a:cubicBezTo>
                  <a:pt x="5528636" y="1616565"/>
                  <a:pt x="5418803" y="1573607"/>
                  <a:pt x="5226148" y="1591734"/>
                </a:cubicBezTo>
                <a:cubicBezTo>
                  <a:pt x="5033493" y="1609861"/>
                  <a:pt x="4891050" y="1574599"/>
                  <a:pt x="4640027" y="1591734"/>
                </a:cubicBezTo>
                <a:cubicBezTo>
                  <a:pt x="4389004" y="1608869"/>
                  <a:pt x="4081370" y="1601302"/>
                  <a:pt x="3830622" y="1591734"/>
                </a:cubicBezTo>
                <a:cubicBezTo>
                  <a:pt x="3579875" y="1582166"/>
                  <a:pt x="3374818" y="1621270"/>
                  <a:pt x="3132859" y="1591734"/>
                </a:cubicBezTo>
                <a:cubicBezTo>
                  <a:pt x="2890900" y="1562198"/>
                  <a:pt x="2626542" y="1620639"/>
                  <a:pt x="2379274" y="1591734"/>
                </a:cubicBezTo>
                <a:cubicBezTo>
                  <a:pt x="2132007" y="1562829"/>
                  <a:pt x="1942882" y="1614845"/>
                  <a:pt x="1569869" y="1591734"/>
                </a:cubicBezTo>
                <a:cubicBezTo>
                  <a:pt x="1196857" y="1568623"/>
                  <a:pt x="1202660" y="1588950"/>
                  <a:pt x="1039569" y="1591734"/>
                </a:cubicBezTo>
                <a:cubicBezTo>
                  <a:pt x="876478" y="1594518"/>
                  <a:pt x="361152" y="1564218"/>
                  <a:pt x="174343" y="1591734"/>
                </a:cubicBezTo>
                <a:cubicBezTo>
                  <a:pt x="76425" y="1587888"/>
                  <a:pt x="-11787" y="1498784"/>
                  <a:pt x="0" y="1417391"/>
                </a:cubicBezTo>
                <a:cubicBezTo>
                  <a:pt x="22423" y="1169226"/>
                  <a:pt x="1573" y="1101182"/>
                  <a:pt x="0" y="808297"/>
                </a:cubicBezTo>
                <a:cubicBezTo>
                  <a:pt x="-1573" y="515412"/>
                  <a:pt x="5569" y="321673"/>
                  <a:pt x="0" y="174343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2248326026">
                  <a:prstGeom prst="roundRect">
                    <a:avLst>
                      <a:gd name="adj" fmla="val 1095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9F4B406F-63FE-D555-F42D-683A82078A69}"/>
              </a:ext>
            </a:extLst>
          </p:cNvPr>
          <p:cNvSpPr/>
          <p:nvPr userDrawn="1"/>
        </p:nvSpPr>
        <p:spPr>
          <a:xfrm>
            <a:off x="463604" y="7192285"/>
            <a:ext cx="5930791" cy="1591734"/>
          </a:xfrm>
          <a:custGeom>
            <a:avLst/>
            <a:gdLst>
              <a:gd name="connsiteX0" fmla="*/ 0 w 5930791"/>
              <a:gd name="connsiteY0" fmla="*/ 174343 h 1591734"/>
              <a:gd name="connsiteX1" fmla="*/ 174343 w 5930791"/>
              <a:gd name="connsiteY1" fmla="*/ 0 h 1591734"/>
              <a:gd name="connsiteX2" fmla="*/ 872106 w 5930791"/>
              <a:gd name="connsiteY2" fmla="*/ 0 h 1591734"/>
              <a:gd name="connsiteX3" fmla="*/ 1514048 w 5930791"/>
              <a:gd name="connsiteY3" fmla="*/ 0 h 1591734"/>
              <a:gd name="connsiteX4" fmla="*/ 2211811 w 5930791"/>
              <a:gd name="connsiteY4" fmla="*/ 0 h 1591734"/>
              <a:gd name="connsiteX5" fmla="*/ 2965396 w 5930791"/>
              <a:gd name="connsiteY5" fmla="*/ 0 h 1591734"/>
              <a:gd name="connsiteX6" fmla="*/ 3663159 w 5930791"/>
              <a:gd name="connsiteY6" fmla="*/ 0 h 1591734"/>
              <a:gd name="connsiteX7" fmla="*/ 4193459 w 5930791"/>
              <a:gd name="connsiteY7" fmla="*/ 0 h 1591734"/>
              <a:gd name="connsiteX8" fmla="*/ 5002864 w 5930791"/>
              <a:gd name="connsiteY8" fmla="*/ 0 h 1591734"/>
              <a:gd name="connsiteX9" fmla="*/ 5756448 w 5930791"/>
              <a:gd name="connsiteY9" fmla="*/ 0 h 1591734"/>
              <a:gd name="connsiteX10" fmla="*/ 5930791 w 5930791"/>
              <a:gd name="connsiteY10" fmla="*/ 174343 h 1591734"/>
              <a:gd name="connsiteX11" fmla="*/ 5930791 w 5930791"/>
              <a:gd name="connsiteY11" fmla="*/ 808297 h 1591734"/>
              <a:gd name="connsiteX12" fmla="*/ 5930791 w 5930791"/>
              <a:gd name="connsiteY12" fmla="*/ 1417391 h 1591734"/>
              <a:gd name="connsiteX13" fmla="*/ 5756448 w 5930791"/>
              <a:gd name="connsiteY13" fmla="*/ 1591734 h 1591734"/>
              <a:gd name="connsiteX14" fmla="*/ 4947043 w 5930791"/>
              <a:gd name="connsiteY14" fmla="*/ 1591734 h 1591734"/>
              <a:gd name="connsiteX15" fmla="*/ 4137638 w 5930791"/>
              <a:gd name="connsiteY15" fmla="*/ 1591734 h 1591734"/>
              <a:gd name="connsiteX16" fmla="*/ 3551517 w 5930791"/>
              <a:gd name="connsiteY16" fmla="*/ 1591734 h 1591734"/>
              <a:gd name="connsiteX17" fmla="*/ 2742111 w 5930791"/>
              <a:gd name="connsiteY17" fmla="*/ 1591734 h 1591734"/>
              <a:gd name="connsiteX18" fmla="*/ 1988527 w 5930791"/>
              <a:gd name="connsiteY18" fmla="*/ 1591734 h 1591734"/>
              <a:gd name="connsiteX19" fmla="*/ 1179122 w 5930791"/>
              <a:gd name="connsiteY19" fmla="*/ 1591734 h 1591734"/>
              <a:gd name="connsiteX20" fmla="*/ 174343 w 5930791"/>
              <a:gd name="connsiteY20" fmla="*/ 1591734 h 1591734"/>
              <a:gd name="connsiteX21" fmla="*/ 0 w 5930791"/>
              <a:gd name="connsiteY21" fmla="*/ 1417391 h 1591734"/>
              <a:gd name="connsiteX22" fmla="*/ 0 w 5930791"/>
              <a:gd name="connsiteY22" fmla="*/ 783437 h 1591734"/>
              <a:gd name="connsiteX23" fmla="*/ 0 w 5930791"/>
              <a:gd name="connsiteY23" fmla="*/ 174343 h 159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30791" h="1591734" fill="none" extrusionOk="0">
                <a:moveTo>
                  <a:pt x="0" y="174343"/>
                </a:moveTo>
                <a:cubicBezTo>
                  <a:pt x="21372" y="77249"/>
                  <a:pt x="87950" y="21297"/>
                  <a:pt x="174343" y="0"/>
                </a:cubicBezTo>
                <a:cubicBezTo>
                  <a:pt x="393279" y="-19137"/>
                  <a:pt x="688710" y="33840"/>
                  <a:pt x="872106" y="0"/>
                </a:cubicBezTo>
                <a:cubicBezTo>
                  <a:pt x="1055502" y="-33840"/>
                  <a:pt x="1300515" y="15693"/>
                  <a:pt x="1514048" y="0"/>
                </a:cubicBezTo>
                <a:cubicBezTo>
                  <a:pt x="1727581" y="-15693"/>
                  <a:pt x="1946741" y="-18867"/>
                  <a:pt x="2211811" y="0"/>
                </a:cubicBezTo>
                <a:cubicBezTo>
                  <a:pt x="2476881" y="18867"/>
                  <a:pt x="2801231" y="12178"/>
                  <a:pt x="2965396" y="0"/>
                </a:cubicBezTo>
                <a:cubicBezTo>
                  <a:pt x="3129562" y="-12178"/>
                  <a:pt x="3477574" y="-24828"/>
                  <a:pt x="3663159" y="0"/>
                </a:cubicBezTo>
                <a:cubicBezTo>
                  <a:pt x="3848744" y="24828"/>
                  <a:pt x="4075964" y="-25419"/>
                  <a:pt x="4193459" y="0"/>
                </a:cubicBezTo>
                <a:cubicBezTo>
                  <a:pt x="4310954" y="25419"/>
                  <a:pt x="4689600" y="7327"/>
                  <a:pt x="5002864" y="0"/>
                </a:cubicBezTo>
                <a:cubicBezTo>
                  <a:pt x="5316129" y="-7327"/>
                  <a:pt x="5480528" y="-30269"/>
                  <a:pt x="5756448" y="0"/>
                </a:cubicBezTo>
                <a:cubicBezTo>
                  <a:pt x="5855628" y="2819"/>
                  <a:pt x="5914644" y="77634"/>
                  <a:pt x="5930791" y="174343"/>
                </a:cubicBezTo>
                <a:cubicBezTo>
                  <a:pt x="5958044" y="389130"/>
                  <a:pt x="5955266" y="643342"/>
                  <a:pt x="5930791" y="808297"/>
                </a:cubicBezTo>
                <a:cubicBezTo>
                  <a:pt x="5906316" y="973252"/>
                  <a:pt x="5958652" y="1284759"/>
                  <a:pt x="5930791" y="1417391"/>
                </a:cubicBezTo>
                <a:cubicBezTo>
                  <a:pt x="5937980" y="1522344"/>
                  <a:pt x="5848986" y="1590024"/>
                  <a:pt x="5756448" y="1591734"/>
                </a:cubicBezTo>
                <a:cubicBezTo>
                  <a:pt x="5369822" y="1616639"/>
                  <a:pt x="5129530" y="1562191"/>
                  <a:pt x="4947043" y="1591734"/>
                </a:cubicBezTo>
                <a:cubicBezTo>
                  <a:pt x="4764556" y="1621277"/>
                  <a:pt x="4445032" y="1589577"/>
                  <a:pt x="4137638" y="1591734"/>
                </a:cubicBezTo>
                <a:cubicBezTo>
                  <a:pt x="3830244" y="1593891"/>
                  <a:pt x="3826001" y="1616375"/>
                  <a:pt x="3551517" y="1591734"/>
                </a:cubicBezTo>
                <a:cubicBezTo>
                  <a:pt x="3277033" y="1567093"/>
                  <a:pt x="2987182" y="1620014"/>
                  <a:pt x="2742111" y="1591734"/>
                </a:cubicBezTo>
                <a:cubicBezTo>
                  <a:pt x="2497040" y="1563454"/>
                  <a:pt x="2340163" y="1618407"/>
                  <a:pt x="1988527" y="1591734"/>
                </a:cubicBezTo>
                <a:cubicBezTo>
                  <a:pt x="1636891" y="1565061"/>
                  <a:pt x="1369246" y="1630726"/>
                  <a:pt x="1179122" y="1591734"/>
                </a:cubicBezTo>
                <a:cubicBezTo>
                  <a:pt x="988999" y="1552742"/>
                  <a:pt x="504420" y="1554580"/>
                  <a:pt x="174343" y="1591734"/>
                </a:cubicBezTo>
                <a:cubicBezTo>
                  <a:pt x="58550" y="1605165"/>
                  <a:pt x="-8505" y="1516697"/>
                  <a:pt x="0" y="1417391"/>
                </a:cubicBezTo>
                <a:cubicBezTo>
                  <a:pt x="17562" y="1278742"/>
                  <a:pt x="16390" y="990849"/>
                  <a:pt x="0" y="783437"/>
                </a:cubicBezTo>
                <a:cubicBezTo>
                  <a:pt x="-16390" y="576025"/>
                  <a:pt x="-30085" y="356531"/>
                  <a:pt x="0" y="174343"/>
                </a:cubicBezTo>
                <a:close/>
              </a:path>
              <a:path w="5930791" h="1591734" stroke="0" extrusionOk="0">
                <a:moveTo>
                  <a:pt x="0" y="174343"/>
                </a:moveTo>
                <a:cubicBezTo>
                  <a:pt x="-16695" y="91696"/>
                  <a:pt x="70083" y="-4859"/>
                  <a:pt x="174343" y="0"/>
                </a:cubicBezTo>
                <a:cubicBezTo>
                  <a:pt x="543030" y="-8011"/>
                  <a:pt x="597709" y="34662"/>
                  <a:pt x="927927" y="0"/>
                </a:cubicBezTo>
                <a:cubicBezTo>
                  <a:pt x="1258145" y="-34662"/>
                  <a:pt x="1329056" y="-9126"/>
                  <a:pt x="1458227" y="0"/>
                </a:cubicBezTo>
                <a:cubicBezTo>
                  <a:pt x="1587398" y="9126"/>
                  <a:pt x="1925162" y="23956"/>
                  <a:pt x="2044348" y="0"/>
                </a:cubicBezTo>
                <a:cubicBezTo>
                  <a:pt x="2163534" y="-23956"/>
                  <a:pt x="2433675" y="-3394"/>
                  <a:pt x="2797932" y="0"/>
                </a:cubicBezTo>
                <a:cubicBezTo>
                  <a:pt x="3162189" y="3394"/>
                  <a:pt x="3138722" y="-11881"/>
                  <a:pt x="3328232" y="0"/>
                </a:cubicBezTo>
                <a:cubicBezTo>
                  <a:pt x="3517742" y="11881"/>
                  <a:pt x="3806540" y="11249"/>
                  <a:pt x="4025995" y="0"/>
                </a:cubicBezTo>
                <a:cubicBezTo>
                  <a:pt x="4245450" y="-11249"/>
                  <a:pt x="4558690" y="-16060"/>
                  <a:pt x="4835401" y="0"/>
                </a:cubicBezTo>
                <a:cubicBezTo>
                  <a:pt x="5112112" y="16060"/>
                  <a:pt x="5523983" y="-31802"/>
                  <a:pt x="5756448" y="0"/>
                </a:cubicBezTo>
                <a:cubicBezTo>
                  <a:pt x="5854839" y="951"/>
                  <a:pt x="5932640" y="82326"/>
                  <a:pt x="5930791" y="174343"/>
                </a:cubicBezTo>
                <a:cubicBezTo>
                  <a:pt x="5944955" y="394493"/>
                  <a:pt x="5960352" y="646494"/>
                  <a:pt x="5930791" y="771006"/>
                </a:cubicBezTo>
                <a:cubicBezTo>
                  <a:pt x="5901230" y="895518"/>
                  <a:pt x="5928569" y="1161392"/>
                  <a:pt x="5930791" y="1417391"/>
                </a:cubicBezTo>
                <a:cubicBezTo>
                  <a:pt x="5934279" y="1517414"/>
                  <a:pt x="5850544" y="1579947"/>
                  <a:pt x="5756448" y="1591734"/>
                </a:cubicBezTo>
                <a:cubicBezTo>
                  <a:pt x="5528636" y="1616565"/>
                  <a:pt x="5418803" y="1573607"/>
                  <a:pt x="5226148" y="1591734"/>
                </a:cubicBezTo>
                <a:cubicBezTo>
                  <a:pt x="5033493" y="1609861"/>
                  <a:pt x="4891050" y="1574599"/>
                  <a:pt x="4640027" y="1591734"/>
                </a:cubicBezTo>
                <a:cubicBezTo>
                  <a:pt x="4389004" y="1608869"/>
                  <a:pt x="4081370" y="1601302"/>
                  <a:pt x="3830622" y="1591734"/>
                </a:cubicBezTo>
                <a:cubicBezTo>
                  <a:pt x="3579875" y="1582166"/>
                  <a:pt x="3374818" y="1621270"/>
                  <a:pt x="3132859" y="1591734"/>
                </a:cubicBezTo>
                <a:cubicBezTo>
                  <a:pt x="2890900" y="1562198"/>
                  <a:pt x="2626542" y="1620639"/>
                  <a:pt x="2379274" y="1591734"/>
                </a:cubicBezTo>
                <a:cubicBezTo>
                  <a:pt x="2132007" y="1562829"/>
                  <a:pt x="1942882" y="1614845"/>
                  <a:pt x="1569869" y="1591734"/>
                </a:cubicBezTo>
                <a:cubicBezTo>
                  <a:pt x="1196857" y="1568623"/>
                  <a:pt x="1202660" y="1588950"/>
                  <a:pt x="1039569" y="1591734"/>
                </a:cubicBezTo>
                <a:cubicBezTo>
                  <a:pt x="876478" y="1594518"/>
                  <a:pt x="361152" y="1564218"/>
                  <a:pt x="174343" y="1591734"/>
                </a:cubicBezTo>
                <a:cubicBezTo>
                  <a:pt x="76425" y="1587888"/>
                  <a:pt x="-11787" y="1498784"/>
                  <a:pt x="0" y="1417391"/>
                </a:cubicBezTo>
                <a:cubicBezTo>
                  <a:pt x="22423" y="1169226"/>
                  <a:pt x="1573" y="1101182"/>
                  <a:pt x="0" y="808297"/>
                </a:cubicBezTo>
                <a:cubicBezTo>
                  <a:pt x="-1573" y="515412"/>
                  <a:pt x="5569" y="321673"/>
                  <a:pt x="0" y="174343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2248326026">
                  <a:prstGeom prst="roundRect">
                    <a:avLst>
                      <a:gd name="adj" fmla="val 1095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7E8A923F-4506-8F20-A116-AAC1AA5CE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291" y="7138436"/>
            <a:ext cx="638596" cy="638596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9127B281-D554-638A-6494-40775AC63F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293" y="452042"/>
            <a:ext cx="638596" cy="638596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741D1597-681D-DB2A-A426-21ACF9A34E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293" y="2149223"/>
            <a:ext cx="638596" cy="638596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53D0B9AB-2297-31A3-6B64-0296D940E8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6293" y="3793913"/>
            <a:ext cx="638596" cy="638596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8A6AFFA6-604D-AFFF-8893-EA4A38183E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6293" y="5480821"/>
            <a:ext cx="638596" cy="6385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9D7512-3E7E-6D2B-529E-19A82EE98D78}"/>
              </a:ext>
            </a:extLst>
          </p:cNvPr>
          <p:cNvSpPr/>
          <p:nvPr userDrawn="1"/>
        </p:nvSpPr>
        <p:spPr>
          <a:xfrm>
            <a:off x="402781" y="8437764"/>
            <a:ext cx="442185" cy="42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2D638B-DC3E-EDA0-B2BD-5FA7E43DAB03}"/>
              </a:ext>
            </a:extLst>
          </p:cNvPr>
          <p:cNvGrpSpPr/>
          <p:nvPr userDrawn="1"/>
        </p:nvGrpSpPr>
        <p:grpSpPr>
          <a:xfrm>
            <a:off x="382498" y="8209841"/>
            <a:ext cx="442185" cy="682067"/>
            <a:chOff x="230761" y="128435"/>
            <a:chExt cx="311806" cy="5063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493410-2550-E274-25F4-F8396C020AA3}"/>
                </a:ext>
              </a:extLst>
            </p:cNvPr>
            <p:cNvGrpSpPr/>
            <p:nvPr userDrawn="1"/>
          </p:nvGrpSpPr>
          <p:grpSpPr>
            <a:xfrm>
              <a:off x="275739" y="503673"/>
              <a:ext cx="222298" cy="120799"/>
              <a:chOff x="6629582" y="1447256"/>
              <a:chExt cx="321903" cy="174925"/>
            </a:xfrm>
            <a:solidFill>
              <a:srgbClr val="F3A32F"/>
            </a:solidFill>
          </p:grpSpPr>
          <p:sp>
            <p:nvSpPr>
              <p:cNvPr id="18" name="Rectangle: Rounded Corners 23">
                <a:extLst>
                  <a:ext uri="{FF2B5EF4-FFF2-40B4-BE49-F238E27FC236}">
                    <a16:creationId xmlns:a16="http://schemas.microsoft.com/office/drawing/2014/main" id="{46362B7D-ED49-583A-A06F-9FF18E3BDE37}"/>
                  </a:ext>
                </a:extLst>
              </p:cNvPr>
              <p:cNvSpPr/>
              <p:nvPr userDrawn="1"/>
            </p:nvSpPr>
            <p:spPr>
              <a:xfrm>
                <a:off x="6630230" y="1573646"/>
                <a:ext cx="321255" cy="485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5102E177-4ACF-6931-0548-DBFB81BB99D9}"/>
                  </a:ext>
                </a:extLst>
              </p:cNvPr>
              <p:cNvSpPr/>
              <p:nvPr userDrawn="1"/>
            </p:nvSpPr>
            <p:spPr>
              <a:xfrm>
                <a:off x="6629582" y="1447256"/>
                <a:ext cx="321902" cy="55126"/>
              </a:xfrm>
              <a:custGeom>
                <a:avLst/>
                <a:gdLst>
                  <a:gd name="connsiteX0" fmla="*/ 0 w 1012761"/>
                  <a:gd name="connsiteY0" fmla="*/ 0 h 153009"/>
                  <a:gd name="connsiteX1" fmla="*/ 1012761 w 1012761"/>
                  <a:gd name="connsiteY1" fmla="*/ 0 h 153009"/>
                  <a:gd name="connsiteX2" fmla="*/ 1012761 w 1012761"/>
                  <a:gd name="connsiteY2" fmla="*/ 153009 h 153009"/>
                  <a:gd name="connsiteX3" fmla="*/ 0 w 1012761"/>
                  <a:gd name="connsiteY3" fmla="*/ 153009 h 153009"/>
                  <a:gd name="connsiteX4" fmla="*/ 0 w 1012761"/>
                  <a:gd name="connsiteY4" fmla="*/ 0 h 153009"/>
                  <a:gd name="connsiteX0" fmla="*/ 0 w 1012761"/>
                  <a:gd name="connsiteY0" fmla="*/ 4045 h 157054"/>
                  <a:gd name="connsiteX1" fmla="*/ 109292 w 1012761"/>
                  <a:gd name="connsiteY1" fmla="*/ 0 h 157054"/>
                  <a:gd name="connsiteX2" fmla="*/ 1012761 w 1012761"/>
                  <a:gd name="connsiteY2" fmla="*/ 4045 h 157054"/>
                  <a:gd name="connsiteX3" fmla="*/ 1012761 w 1012761"/>
                  <a:gd name="connsiteY3" fmla="*/ 157054 h 157054"/>
                  <a:gd name="connsiteX4" fmla="*/ 0 w 1012761"/>
                  <a:gd name="connsiteY4" fmla="*/ 157054 h 157054"/>
                  <a:gd name="connsiteX5" fmla="*/ 0 w 1012761"/>
                  <a:gd name="connsiteY5" fmla="*/ 4045 h 157054"/>
                  <a:gd name="connsiteX0" fmla="*/ 0 w 1012761"/>
                  <a:gd name="connsiteY0" fmla="*/ 4045 h 157054"/>
                  <a:gd name="connsiteX1" fmla="*/ 109292 w 1012761"/>
                  <a:gd name="connsiteY1" fmla="*/ 0 h 157054"/>
                  <a:gd name="connsiteX2" fmla="*/ 907115 w 1012761"/>
                  <a:gd name="connsiteY2" fmla="*/ 3643 h 157054"/>
                  <a:gd name="connsiteX3" fmla="*/ 1012761 w 1012761"/>
                  <a:gd name="connsiteY3" fmla="*/ 4045 h 157054"/>
                  <a:gd name="connsiteX4" fmla="*/ 1012761 w 1012761"/>
                  <a:gd name="connsiteY4" fmla="*/ 157054 h 157054"/>
                  <a:gd name="connsiteX5" fmla="*/ 0 w 1012761"/>
                  <a:gd name="connsiteY5" fmla="*/ 157054 h 157054"/>
                  <a:gd name="connsiteX6" fmla="*/ 0 w 1012761"/>
                  <a:gd name="connsiteY6" fmla="*/ 4045 h 157054"/>
                  <a:gd name="connsiteX0" fmla="*/ 0 w 1012761"/>
                  <a:gd name="connsiteY0" fmla="*/ 21858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0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21858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0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0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4802 w 1014802"/>
                  <a:gd name="connsiteY4" fmla="*/ 174867 h 174867"/>
                  <a:gd name="connsiteX5" fmla="*/ 2041 w 1014802"/>
                  <a:gd name="connsiteY5" fmla="*/ 174867 h 174867"/>
                  <a:gd name="connsiteX6" fmla="*/ 0 w 1014802"/>
                  <a:gd name="connsiteY6" fmla="*/ 115545 h 174867"/>
                  <a:gd name="connsiteX7" fmla="*/ 2041 w 1014802"/>
                  <a:gd name="connsiteY7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4802 w 1014802"/>
                  <a:gd name="connsiteY4" fmla="*/ 174867 h 174867"/>
                  <a:gd name="connsiteX5" fmla="*/ 55330 w 1014802"/>
                  <a:gd name="connsiteY5" fmla="*/ 173787 h 174867"/>
                  <a:gd name="connsiteX6" fmla="*/ 2041 w 1014802"/>
                  <a:gd name="connsiteY6" fmla="*/ 174867 h 174867"/>
                  <a:gd name="connsiteX7" fmla="*/ 0 w 1014802"/>
                  <a:gd name="connsiteY7" fmla="*/ 115545 h 174867"/>
                  <a:gd name="connsiteX8" fmla="*/ 2041 w 1014802"/>
                  <a:gd name="connsiteY8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4802 w 1014802"/>
                  <a:gd name="connsiteY4" fmla="*/ 174867 h 174867"/>
                  <a:gd name="connsiteX5" fmla="*/ 55330 w 1014802"/>
                  <a:gd name="connsiteY5" fmla="*/ 173787 h 174867"/>
                  <a:gd name="connsiteX6" fmla="*/ 0 w 1014802"/>
                  <a:gd name="connsiteY6" fmla="*/ 115545 h 174867"/>
                  <a:gd name="connsiteX7" fmla="*/ 2041 w 1014802"/>
                  <a:gd name="connsiteY7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3411 w 1014802"/>
                  <a:gd name="connsiteY4" fmla="*/ 118457 h 174867"/>
                  <a:gd name="connsiteX5" fmla="*/ 1014802 w 1014802"/>
                  <a:gd name="connsiteY5" fmla="*/ 174867 h 174867"/>
                  <a:gd name="connsiteX6" fmla="*/ 55330 w 1014802"/>
                  <a:gd name="connsiteY6" fmla="*/ 173787 h 174867"/>
                  <a:gd name="connsiteX7" fmla="*/ 0 w 1014802"/>
                  <a:gd name="connsiteY7" fmla="*/ 115545 h 174867"/>
                  <a:gd name="connsiteX8" fmla="*/ 2041 w 1014802"/>
                  <a:gd name="connsiteY8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3411 w 1014802"/>
                  <a:gd name="connsiteY4" fmla="*/ 118457 h 174867"/>
                  <a:gd name="connsiteX5" fmla="*/ 1014802 w 1014802"/>
                  <a:gd name="connsiteY5" fmla="*/ 174867 h 174867"/>
                  <a:gd name="connsiteX6" fmla="*/ 952257 w 1014802"/>
                  <a:gd name="connsiteY6" fmla="*/ 170875 h 174867"/>
                  <a:gd name="connsiteX7" fmla="*/ 55330 w 1014802"/>
                  <a:gd name="connsiteY7" fmla="*/ 173787 h 174867"/>
                  <a:gd name="connsiteX8" fmla="*/ 0 w 1014802"/>
                  <a:gd name="connsiteY8" fmla="*/ 115545 h 174867"/>
                  <a:gd name="connsiteX9" fmla="*/ 2041 w 1014802"/>
                  <a:gd name="connsiteY9" fmla="*/ 0 h 174867"/>
                  <a:gd name="connsiteX0" fmla="*/ 2041 w 1040085"/>
                  <a:gd name="connsiteY0" fmla="*/ 0 h 173787"/>
                  <a:gd name="connsiteX1" fmla="*/ 111333 w 1040085"/>
                  <a:gd name="connsiteY1" fmla="*/ 17813 h 173787"/>
                  <a:gd name="connsiteX2" fmla="*/ 909156 w 1040085"/>
                  <a:gd name="connsiteY2" fmla="*/ 21456 h 173787"/>
                  <a:gd name="connsiteX3" fmla="*/ 1014802 w 1040085"/>
                  <a:gd name="connsiteY3" fmla="*/ 8736 h 173787"/>
                  <a:gd name="connsiteX4" fmla="*/ 1013411 w 1040085"/>
                  <a:gd name="connsiteY4" fmla="*/ 118457 h 173787"/>
                  <a:gd name="connsiteX5" fmla="*/ 952257 w 1040085"/>
                  <a:gd name="connsiteY5" fmla="*/ 170875 h 173787"/>
                  <a:gd name="connsiteX6" fmla="*/ 55330 w 1040085"/>
                  <a:gd name="connsiteY6" fmla="*/ 173787 h 173787"/>
                  <a:gd name="connsiteX7" fmla="*/ 0 w 1040085"/>
                  <a:gd name="connsiteY7" fmla="*/ 115545 h 173787"/>
                  <a:gd name="connsiteX8" fmla="*/ 2041 w 1040085"/>
                  <a:gd name="connsiteY8" fmla="*/ 0 h 173787"/>
                  <a:gd name="connsiteX0" fmla="*/ 2041 w 1033892"/>
                  <a:gd name="connsiteY0" fmla="*/ 0 h 173787"/>
                  <a:gd name="connsiteX1" fmla="*/ 111333 w 1033892"/>
                  <a:gd name="connsiteY1" fmla="*/ 17813 h 173787"/>
                  <a:gd name="connsiteX2" fmla="*/ 909156 w 1033892"/>
                  <a:gd name="connsiteY2" fmla="*/ 21456 h 173787"/>
                  <a:gd name="connsiteX3" fmla="*/ 1014802 w 1033892"/>
                  <a:gd name="connsiteY3" fmla="*/ 8736 h 173787"/>
                  <a:gd name="connsiteX4" fmla="*/ 1013411 w 1033892"/>
                  <a:gd name="connsiteY4" fmla="*/ 118457 h 173787"/>
                  <a:gd name="connsiteX5" fmla="*/ 952257 w 1033892"/>
                  <a:gd name="connsiteY5" fmla="*/ 170875 h 173787"/>
                  <a:gd name="connsiteX6" fmla="*/ 55330 w 1033892"/>
                  <a:gd name="connsiteY6" fmla="*/ 173787 h 173787"/>
                  <a:gd name="connsiteX7" fmla="*/ 0 w 1033892"/>
                  <a:gd name="connsiteY7" fmla="*/ 115545 h 173787"/>
                  <a:gd name="connsiteX8" fmla="*/ 2041 w 1033892"/>
                  <a:gd name="connsiteY8" fmla="*/ 0 h 173787"/>
                  <a:gd name="connsiteX0" fmla="*/ 2041 w 1014802"/>
                  <a:gd name="connsiteY0" fmla="*/ 0 h 173787"/>
                  <a:gd name="connsiteX1" fmla="*/ 111333 w 1014802"/>
                  <a:gd name="connsiteY1" fmla="*/ 17813 h 173787"/>
                  <a:gd name="connsiteX2" fmla="*/ 909156 w 1014802"/>
                  <a:gd name="connsiteY2" fmla="*/ 21456 h 173787"/>
                  <a:gd name="connsiteX3" fmla="*/ 1014802 w 1014802"/>
                  <a:gd name="connsiteY3" fmla="*/ 8736 h 173787"/>
                  <a:gd name="connsiteX4" fmla="*/ 1013411 w 1014802"/>
                  <a:gd name="connsiteY4" fmla="*/ 118457 h 173787"/>
                  <a:gd name="connsiteX5" fmla="*/ 952257 w 1014802"/>
                  <a:gd name="connsiteY5" fmla="*/ 170875 h 173787"/>
                  <a:gd name="connsiteX6" fmla="*/ 55330 w 1014802"/>
                  <a:gd name="connsiteY6" fmla="*/ 173787 h 173787"/>
                  <a:gd name="connsiteX7" fmla="*/ 0 w 1014802"/>
                  <a:gd name="connsiteY7" fmla="*/ 115545 h 173787"/>
                  <a:gd name="connsiteX8" fmla="*/ 2041 w 1014802"/>
                  <a:gd name="connsiteY8" fmla="*/ 0 h 17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4802" h="173787">
                    <a:moveTo>
                      <a:pt x="2041" y="0"/>
                    </a:moveTo>
                    <a:cubicBezTo>
                      <a:pt x="38472" y="5938"/>
                      <a:pt x="28308" y="14787"/>
                      <a:pt x="111333" y="17813"/>
                    </a:cubicBezTo>
                    <a:lnTo>
                      <a:pt x="909156" y="21456"/>
                    </a:lnTo>
                    <a:cubicBezTo>
                      <a:pt x="1002613" y="17216"/>
                      <a:pt x="956290" y="12976"/>
                      <a:pt x="1014802" y="8736"/>
                    </a:cubicBezTo>
                    <a:cubicBezTo>
                      <a:pt x="1014338" y="45310"/>
                      <a:pt x="1013875" y="81883"/>
                      <a:pt x="1013411" y="118457"/>
                    </a:cubicBezTo>
                    <a:cubicBezTo>
                      <a:pt x="982602" y="148392"/>
                      <a:pt x="1015837" y="150005"/>
                      <a:pt x="952257" y="170875"/>
                    </a:cubicBezTo>
                    <a:lnTo>
                      <a:pt x="55330" y="173787"/>
                    </a:lnTo>
                    <a:lnTo>
                      <a:pt x="0" y="115545"/>
                    </a:lnTo>
                    <a:cubicBezTo>
                      <a:pt x="680" y="77030"/>
                      <a:pt x="1361" y="38515"/>
                      <a:pt x="20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2D0357-154B-7EF7-1341-6BD98616A087}"/>
                  </a:ext>
                </a:extLst>
              </p:cNvPr>
              <p:cNvSpPr/>
              <p:nvPr userDrawn="1"/>
            </p:nvSpPr>
            <p:spPr>
              <a:xfrm>
                <a:off x="6629582" y="1469556"/>
                <a:ext cx="321255" cy="14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868E2D6-3DDC-C2D2-3D7B-2FB61E2AB1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0761" y="322962"/>
              <a:ext cx="311806" cy="3118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4EDF11-B5DC-83D8-08A4-83B42715375F}"/>
                </a:ext>
              </a:extLst>
            </p:cNvPr>
            <p:cNvSpPr txBox="1"/>
            <p:nvPr userDrawn="1"/>
          </p:nvSpPr>
          <p:spPr>
            <a:xfrm>
              <a:off x="268455" y="285076"/>
              <a:ext cx="210884" cy="280328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100" b="1" dirty="0">
                  <a:solidFill>
                    <a:srgbClr val="F3A32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</a:t>
              </a:r>
              <a:endParaRPr lang="en-US" sz="1600" b="1" dirty="0">
                <a:solidFill>
                  <a:srgbClr val="F3A32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Freeform: Shape 18">
              <a:extLst>
                <a:ext uri="{FF2B5EF4-FFF2-40B4-BE49-F238E27FC236}">
                  <a16:creationId xmlns:a16="http://schemas.microsoft.com/office/drawing/2014/main" id="{2F1F56A4-C0BD-F7BA-371C-E0D8F58CD935}"/>
                </a:ext>
              </a:extLst>
            </p:cNvPr>
            <p:cNvSpPr/>
            <p:nvPr userDrawn="1"/>
          </p:nvSpPr>
          <p:spPr>
            <a:xfrm>
              <a:off x="314151" y="193429"/>
              <a:ext cx="72737" cy="72737"/>
            </a:xfrm>
            <a:custGeom>
              <a:avLst/>
              <a:gdLst>
                <a:gd name="connsiteX0" fmla="*/ 219291 w 241631"/>
                <a:gd name="connsiteY0" fmla="*/ 50810 h 241631"/>
                <a:gd name="connsiteX1" fmla="*/ 207101 w 241631"/>
                <a:gd name="connsiteY1" fmla="*/ 48765 h 241631"/>
                <a:gd name="connsiteX2" fmla="*/ 205056 w 241631"/>
                <a:gd name="connsiteY2" fmla="*/ 60955 h 241631"/>
                <a:gd name="connsiteX3" fmla="*/ 223832 w 241631"/>
                <a:gd name="connsiteY3" fmla="*/ 129000 h 241631"/>
                <a:gd name="connsiteX4" fmla="*/ 193878 w 241631"/>
                <a:gd name="connsiteY4" fmla="*/ 193931 h 241631"/>
                <a:gd name="connsiteX5" fmla="*/ 47699 w 241631"/>
                <a:gd name="connsiteY5" fmla="*/ 193931 h 241631"/>
                <a:gd name="connsiteX6" fmla="*/ 47699 w 241631"/>
                <a:gd name="connsiteY6" fmla="*/ 47752 h 241631"/>
                <a:gd name="connsiteX7" fmla="*/ 112631 w 241631"/>
                <a:gd name="connsiteY7" fmla="*/ 17798 h 241631"/>
                <a:gd name="connsiteX8" fmla="*/ 180676 w 241631"/>
                <a:gd name="connsiteY8" fmla="*/ 36575 h 241631"/>
                <a:gd name="connsiteX9" fmla="*/ 192866 w 241631"/>
                <a:gd name="connsiteY9" fmla="*/ 34529 h 241631"/>
                <a:gd name="connsiteX10" fmla="*/ 190821 w 241631"/>
                <a:gd name="connsiteY10" fmla="*/ 22339 h 241631"/>
                <a:gd name="connsiteX11" fmla="*/ 111259 w 241631"/>
                <a:gd name="connsiteY11" fmla="*/ 372 h 241631"/>
                <a:gd name="connsiteX12" fmla="*/ 35338 w 241631"/>
                <a:gd name="connsiteY12" fmla="*/ 35393 h 241631"/>
                <a:gd name="connsiteX13" fmla="*/ 35338 w 241631"/>
                <a:gd name="connsiteY13" fmla="*/ 206293 h 241631"/>
                <a:gd name="connsiteX14" fmla="*/ 120788 w 241631"/>
                <a:gd name="connsiteY14" fmla="*/ 241632 h 241631"/>
                <a:gd name="connsiteX15" fmla="*/ 206239 w 241631"/>
                <a:gd name="connsiteY15" fmla="*/ 206293 h 241631"/>
                <a:gd name="connsiteX16" fmla="*/ 241259 w 241631"/>
                <a:gd name="connsiteY16" fmla="*/ 130372 h 241631"/>
                <a:gd name="connsiteX17" fmla="*/ 219291 w 241631"/>
                <a:gd name="connsiteY17" fmla="*/ 50810 h 24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1631" h="241631">
                  <a:moveTo>
                    <a:pt x="219291" y="50810"/>
                  </a:moveTo>
                  <a:cubicBezTo>
                    <a:pt x="216491" y="46879"/>
                    <a:pt x="211034" y="45963"/>
                    <a:pt x="207101" y="48765"/>
                  </a:cubicBezTo>
                  <a:cubicBezTo>
                    <a:pt x="203169" y="51566"/>
                    <a:pt x="202254" y="57024"/>
                    <a:pt x="205056" y="60955"/>
                  </a:cubicBezTo>
                  <a:cubicBezTo>
                    <a:pt x="219067" y="80618"/>
                    <a:pt x="225736" y="104783"/>
                    <a:pt x="223832" y="129000"/>
                  </a:cubicBezTo>
                  <a:cubicBezTo>
                    <a:pt x="221907" y="153480"/>
                    <a:pt x="211269" y="176540"/>
                    <a:pt x="193878" y="193931"/>
                  </a:cubicBezTo>
                  <a:cubicBezTo>
                    <a:pt x="153577" y="234234"/>
                    <a:pt x="88001" y="234232"/>
                    <a:pt x="47699" y="193931"/>
                  </a:cubicBezTo>
                  <a:cubicBezTo>
                    <a:pt x="7398" y="153629"/>
                    <a:pt x="7398" y="88054"/>
                    <a:pt x="47699" y="47752"/>
                  </a:cubicBezTo>
                  <a:cubicBezTo>
                    <a:pt x="65090" y="30362"/>
                    <a:pt x="88149" y="19723"/>
                    <a:pt x="112631" y="17798"/>
                  </a:cubicBezTo>
                  <a:cubicBezTo>
                    <a:pt x="136848" y="15895"/>
                    <a:pt x="161015" y="22561"/>
                    <a:pt x="180676" y="36575"/>
                  </a:cubicBezTo>
                  <a:cubicBezTo>
                    <a:pt x="184605" y="39375"/>
                    <a:pt x="190064" y="38460"/>
                    <a:pt x="192866" y="34529"/>
                  </a:cubicBezTo>
                  <a:cubicBezTo>
                    <a:pt x="195667" y="30599"/>
                    <a:pt x="194751" y="25141"/>
                    <a:pt x="190821" y="22339"/>
                  </a:cubicBezTo>
                  <a:cubicBezTo>
                    <a:pt x="167820" y="5950"/>
                    <a:pt x="139568" y="-1853"/>
                    <a:pt x="111259" y="372"/>
                  </a:cubicBezTo>
                  <a:cubicBezTo>
                    <a:pt x="82633" y="2624"/>
                    <a:pt x="55670" y="15061"/>
                    <a:pt x="35338" y="35393"/>
                  </a:cubicBezTo>
                  <a:cubicBezTo>
                    <a:pt x="-11779" y="82510"/>
                    <a:pt x="-11779" y="159175"/>
                    <a:pt x="35338" y="206293"/>
                  </a:cubicBezTo>
                  <a:cubicBezTo>
                    <a:pt x="58897" y="229852"/>
                    <a:pt x="89842" y="241632"/>
                    <a:pt x="120788" y="241632"/>
                  </a:cubicBezTo>
                  <a:cubicBezTo>
                    <a:pt x="151734" y="241632"/>
                    <a:pt x="182680" y="229853"/>
                    <a:pt x="206239" y="206293"/>
                  </a:cubicBezTo>
                  <a:cubicBezTo>
                    <a:pt x="226571" y="185961"/>
                    <a:pt x="239008" y="158999"/>
                    <a:pt x="241259" y="130372"/>
                  </a:cubicBezTo>
                  <a:cubicBezTo>
                    <a:pt x="243484" y="102066"/>
                    <a:pt x="235682" y="73810"/>
                    <a:pt x="219291" y="50810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id="{29C2C413-80D7-25DE-965F-E818B14E38B1}"/>
                </a:ext>
              </a:extLst>
            </p:cNvPr>
            <p:cNvSpPr/>
            <p:nvPr userDrawn="1"/>
          </p:nvSpPr>
          <p:spPr>
            <a:xfrm>
              <a:off x="414465" y="252301"/>
              <a:ext cx="36572" cy="36572"/>
            </a:xfrm>
            <a:custGeom>
              <a:avLst/>
              <a:gdLst>
                <a:gd name="connsiteX0" fmla="*/ 83477 w 166953"/>
                <a:gd name="connsiteY0" fmla="*/ 0 h 166953"/>
                <a:gd name="connsiteX1" fmla="*/ 0 w 166953"/>
                <a:gd name="connsiteY1" fmla="*/ 83477 h 166953"/>
                <a:gd name="connsiteX2" fmla="*/ 83477 w 166953"/>
                <a:gd name="connsiteY2" fmla="*/ 166954 h 166953"/>
                <a:gd name="connsiteX3" fmla="*/ 166954 w 166953"/>
                <a:gd name="connsiteY3" fmla="*/ 83477 h 166953"/>
                <a:gd name="connsiteX4" fmla="*/ 83477 w 166953"/>
                <a:gd name="connsiteY4" fmla="*/ 0 h 166953"/>
                <a:gd name="connsiteX5" fmla="*/ 83477 w 166953"/>
                <a:gd name="connsiteY5" fmla="*/ 149472 h 166953"/>
                <a:gd name="connsiteX6" fmla="*/ 17482 w 166953"/>
                <a:gd name="connsiteY6" fmla="*/ 83477 h 166953"/>
                <a:gd name="connsiteX7" fmla="*/ 83477 w 166953"/>
                <a:gd name="connsiteY7" fmla="*/ 17482 h 166953"/>
                <a:gd name="connsiteX8" fmla="*/ 149472 w 166953"/>
                <a:gd name="connsiteY8" fmla="*/ 83477 h 166953"/>
                <a:gd name="connsiteX9" fmla="*/ 83477 w 166953"/>
                <a:gd name="connsiteY9" fmla="*/ 149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53" h="166953">
                  <a:moveTo>
                    <a:pt x="83477" y="0"/>
                  </a:moveTo>
                  <a:cubicBezTo>
                    <a:pt x="37448" y="0"/>
                    <a:pt x="0" y="37448"/>
                    <a:pt x="0" y="83477"/>
                  </a:cubicBezTo>
                  <a:cubicBezTo>
                    <a:pt x="0" y="129506"/>
                    <a:pt x="37448" y="166954"/>
                    <a:pt x="83477" y="166954"/>
                  </a:cubicBezTo>
                  <a:cubicBezTo>
                    <a:pt x="129506" y="166954"/>
                    <a:pt x="166954" y="129506"/>
                    <a:pt x="166954" y="83477"/>
                  </a:cubicBezTo>
                  <a:cubicBezTo>
                    <a:pt x="166952" y="37448"/>
                    <a:pt x="129505" y="0"/>
                    <a:pt x="83477" y="0"/>
                  </a:cubicBezTo>
                  <a:close/>
                  <a:moveTo>
                    <a:pt x="83477" y="149472"/>
                  </a:moveTo>
                  <a:cubicBezTo>
                    <a:pt x="47087" y="149472"/>
                    <a:pt x="17482" y="119867"/>
                    <a:pt x="17482" y="83477"/>
                  </a:cubicBezTo>
                  <a:cubicBezTo>
                    <a:pt x="17482" y="47086"/>
                    <a:pt x="47087" y="17482"/>
                    <a:pt x="83477" y="17482"/>
                  </a:cubicBezTo>
                  <a:cubicBezTo>
                    <a:pt x="119867" y="17482"/>
                    <a:pt x="149472" y="47087"/>
                    <a:pt x="149472" y="83477"/>
                  </a:cubicBezTo>
                  <a:cubicBezTo>
                    <a:pt x="149472" y="119867"/>
                    <a:pt x="119867" y="149472"/>
                    <a:pt x="83477" y="149472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0">
              <a:extLst>
                <a:ext uri="{FF2B5EF4-FFF2-40B4-BE49-F238E27FC236}">
                  <a16:creationId xmlns:a16="http://schemas.microsoft.com/office/drawing/2014/main" id="{A02BCEFE-5981-30FF-9B4D-8037AF96D066}"/>
                </a:ext>
              </a:extLst>
            </p:cNvPr>
            <p:cNvSpPr/>
            <p:nvPr userDrawn="1"/>
          </p:nvSpPr>
          <p:spPr>
            <a:xfrm>
              <a:off x="463232" y="128435"/>
              <a:ext cx="16108" cy="16108"/>
            </a:xfrm>
            <a:custGeom>
              <a:avLst/>
              <a:gdLst>
                <a:gd name="connsiteX0" fmla="*/ 64794 w 73533"/>
                <a:gd name="connsiteY0" fmla="*/ 28026 h 73533"/>
                <a:gd name="connsiteX1" fmla="*/ 56053 w 73533"/>
                <a:gd name="connsiteY1" fmla="*/ 36767 h 73533"/>
                <a:gd name="connsiteX2" fmla="*/ 36767 w 73533"/>
                <a:gd name="connsiteY2" fmla="*/ 56054 h 73533"/>
                <a:gd name="connsiteX3" fmla="*/ 17481 w 73533"/>
                <a:gd name="connsiteY3" fmla="*/ 36767 h 73533"/>
                <a:gd name="connsiteX4" fmla="*/ 36767 w 73533"/>
                <a:gd name="connsiteY4" fmla="*/ 17482 h 73533"/>
                <a:gd name="connsiteX5" fmla="*/ 45508 w 73533"/>
                <a:gd name="connsiteY5" fmla="*/ 8741 h 73533"/>
                <a:gd name="connsiteX6" fmla="*/ 36767 w 73533"/>
                <a:gd name="connsiteY6" fmla="*/ 0 h 73533"/>
                <a:gd name="connsiteX7" fmla="*/ 0 w 73533"/>
                <a:gd name="connsiteY7" fmla="*/ 36766 h 73533"/>
                <a:gd name="connsiteX8" fmla="*/ 36767 w 73533"/>
                <a:gd name="connsiteY8" fmla="*/ 73533 h 73533"/>
                <a:gd name="connsiteX9" fmla="*/ 73533 w 73533"/>
                <a:gd name="connsiteY9" fmla="*/ 36766 h 73533"/>
                <a:gd name="connsiteX10" fmla="*/ 64794 w 73533"/>
                <a:gd name="connsiteY10" fmla="*/ 28026 h 7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33" h="73533">
                  <a:moveTo>
                    <a:pt x="64794" y="28026"/>
                  </a:moveTo>
                  <a:cubicBezTo>
                    <a:pt x="59967" y="28026"/>
                    <a:pt x="56053" y="31939"/>
                    <a:pt x="56053" y="36767"/>
                  </a:cubicBezTo>
                  <a:cubicBezTo>
                    <a:pt x="56053" y="47402"/>
                    <a:pt x="47402" y="56054"/>
                    <a:pt x="36767" y="56054"/>
                  </a:cubicBezTo>
                  <a:cubicBezTo>
                    <a:pt x="26133" y="56054"/>
                    <a:pt x="17481" y="47402"/>
                    <a:pt x="17481" y="36767"/>
                  </a:cubicBezTo>
                  <a:cubicBezTo>
                    <a:pt x="17481" y="26133"/>
                    <a:pt x="26133" y="17482"/>
                    <a:pt x="36767" y="17482"/>
                  </a:cubicBezTo>
                  <a:cubicBezTo>
                    <a:pt x="41594" y="17482"/>
                    <a:pt x="45508" y="13569"/>
                    <a:pt x="45508" y="8741"/>
                  </a:cubicBezTo>
                  <a:cubicBezTo>
                    <a:pt x="45508" y="3913"/>
                    <a:pt x="41595" y="0"/>
                    <a:pt x="36767" y="0"/>
                  </a:cubicBezTo>
                  <a:cubicBezTo>
                    <a:pt x="16494" y="0"/>
                    <a:pt x="0" y="16492"/>
                    <a:pt x="0" y="36766"/>
                  </a:cubicBezTo>
                  <a:cubicBezTo>
                    <a:pt x="0" y="57040"/>
                    <a:pt x="16494" y="73533"/>
                    <a:pt x="36767" y="73533"/>
                  </a:cubicBezTo>
                  <a:cubicBezTo>
                    <a:pt x="57041" y="73533"/>
                    <a:pt x="73533" y="57040"/>
                    <a:pt x="73533" y="36766"/>
                  </a:cubicBezTo>
                  <a:cubicBezTo>
                    <a:pt x="73535" y="31939"/>
                    <a:pt x="69620" y="28026"/>
                    <a:pt x="64794" y="28026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1">
              <a:extLst>
                <a:ext uri="{FF2B5EF4-FFF2-40B4-BE49-F238E27FC236}">
                  <a16:creationId xmlns:a16="http://schemas.microsoft.com/office/drawing/2014/main" id="{11AE905E-B74E-0B4D-E4EE-CB6E303C0753}"/>
                </a:ext>
              </a:extLst>
            </p:cNvPr>
            <p:cNvSpPr/>
            <p:nvPr userDrawn="1"/>
          </p:nvSpPr>
          <p:spPr>
            <a:xfrm>
              <a:off x="391216" y="156857"/>
              <a:ext cx="36572" cy="36572"/>
            </a:xfrm>
            <a:custGeom>
              <a:avLst/>
              <a:gdLst>
                <a:gd name="connsiteX0" fmla="*/ 83477 w 166953"/>
                <a:gd name="connsiteY0" fmla="*/ 0 h 166953"/>
                <a:gd name="connsiteX1" fmla="*/ 0 w 166953"/>
                <a:gd name="connsiteY1" fmla="*/ 83477 h 166953"/>
                <a:gd name="connsiteX2" fmla="*/ 83477 w 166953"/>
                <a:gd name="connsiteY2" fmla="*/ 166954 h 166953"/>
                <a:gd name="connsiteX3" fmla="*/ 166954 w 166953"/>
                <a:gd name="connsiteY3" fmla="*/ 83477 h 166953"/>
                <a:gd name="connsiteX4" fmla="*/ 83477 w 166953"/>
                <a:gd name="connsiteY4" fmla="*/ 0 h 166953"/>
                <a:gd name="connsiteX5" fmla="*/ 83477 w 166953"/>
                <a:gd name="connsiteY5" fmla="*/ 149472 h 166953"/>
                <a:gd name="connsiteX6" fmla="*/ 17482 w 166953"/>
                <a:gd name="connsiteY6" fmla="*/ 83477 h 166953"/>
                <a:gd name="connsiteX7" fmla="*/ 83477 w 166953"/>
                <a:gd name="connsiteY7" fmla="*/ 17482 h 166953"/>
                <a:gd name="connsiteX8" fmla="*/ 149472 w 166953"/>
                <a:gd name="connsiteY8" fmla="*/ 83477 h 166953"/>
                <a:gd name="connsiteX9" fmla="*/ 83477 w 166953"/>
                <a:gd name="connsiteY9" fmla="*/ 149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53" h="166953">
                  <a:moveTo>
                    <a:pt x="83477" y="0"/>
                  </a:moveTo>
                  <a:cubicBezTo>
                    <a:pt x="37448" y="0"/>
                    <a:pt x="0" y="37448"/>
                    <a:pt x="0" y="83477"/>
                  </a:cubicBezTo>
                  <a:cubicBezTo>
                    <a:pt x="0" y="129506"/>
                    <a:pt x="37448" y="166954"/>
                    <a:pt x="83477" y="166954"/>
                  </a:cubicBezTo>
                  <a:cubicBezTo>
                    <a:pt x="129506" y="166954"/>
                    <a:pt x="166954" y="129506"/>
                    <a:pt x="166954" y="83477"/>
                  </a:cubicBezTo>
                  <a:cubicBezTo>
                    <a:pt x="166952" y="37448"/>
                    <a:pt x="129505" y="0"/>
                    <a:pt x="83477" y="0"/>
                  </a:cubicBezTo>
                  <a:close/>
                  <a:moveTo>
                    <a:pt x="83477" y="149472"/>
                  </a:moveTo>
                  <a:cubicBezTo>
                    <a:pt x="47087" y="149472"/>
                    <a:pt x="17482" y="119867"/>
                    <a:pt x="17482" y="83477"/>
                  </a:cubicBezTo>
                  <a:cubicBezTo>
                    <a:pt x="17482" y="47086"/>
                    <a:pt x="47087" y="17482"/>
                    <a:pt x="83477" y="17482"/>
                  </a:cubicBezTo>
                  <a:cubicBezTo>
                    <a:pt x="119866" y="17482"/>
                    <a:pt x="149472" y="47087"/>
                    <a:pt x="149472" y="83477"/>
                  </a:cubicBezTo>
                  <a:cubicBezTo>
                    <a:pt x="149472" y="119867"/>
                    <a:pt x="119866" y="149472"/>
                    <a:pt x="83477" y="149472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2">
              <a:extLst>
                <a:ext uri="{FF2B5EF4-FFF2-40B4-BE49-F238E27FC236}">
                  <a16:creationId xmlns:a16="http://schemas.microsoft.com/office/drawing/2014/main" id="{64289285-87C8-A740-AF4E-26C5CE75D706}"/>
                </a:ext>
              </a:extLst>
            </p:cNvPr>
            <p:cNvSpPr/>
            <p:nvPr userDrawn="1"/>
          </p:nvSpPr>
          <p:spPr>
            <a:xfrm>
              <a:off x="444712" y="206423"/>
              <a:ext cx="16108" cy="16108"/>
            </a:xfrm>
            <a:custGeom>
              <a:avLst/>
              <a:gdLst>
                <a:gd name="connsiteX0" fmla="*/ 64794 w 73533"/>
                <a:gd name="connsiteY0" fmla="*/ 28026 h 73533"/>
                <a:gd name="connsiteX1" fmla="*/ 56053 w 73533"/>
                <a:gd name="connsiteY1" fmla="*/ 36767 h 73533"/>
                <a:gd name="connsiteX2" fmla="*/ 36767 w 73533"/>
                <a:gd name="connsiteY2" fmla="*/ 56054 h 73533"/>
                <a:gd name="connsiteX3" fmla="*/ 17481 w 73533"/>
                <a:gd name="connsiteY3" fmla="*/ 36767 h 73533"/>
                <a:gd name="connsiteX4" fmla="*/ 36767 w 73533"/>
                <a:gd name="connsiteY4" fmla="*/ 17482 h 73533"/>
                <a:gd name="connsiteX5" fmla="*/ 45508 w 73533"/>
                <a:gd name="connsiteY5" fmla="*/ 8741 h 73533"/>
                <a:gd name="connsiteX6" fmla="*/ 36767 w 73533"/>
                <a:gd name="connsiteY6" fmla="*/ 0 h 73533"/>
                <a:gd name="connsiteX7" fmla="*/ 0 w 73533"/>
                <a:gd name="connsiteY7" fmla="*/ 36766 h 73533"/>
                <a:gd name="connsiteX8" fmla="*/ 36767 w 73533"/>
                <a:gd name="connsiteY8" fmla="*/ 73533 h 73533"/>
                <a:gd name="connsiteX9" fmla="*/ 73533 w 73533"/>
                <a:gd name="connsiteY9" fmla="*/ 36766 h 73533"/>
                <a:gd name="connsiteX10" fmla="*/ 64794 w 73533"/>
                <a:gd name="connsiteY10" fmla="*/ 28026 h 7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33" h="73533">
                  <a:moveTo>
                    <a:pt x="64794" y="28026"/>
                  </a:moveTo>
                  <a:cubicBezTo>
                    <a:pt x="59967" y="28026"/>
                    <a:pt x="56053" y="31939"/>
                    <a:pt x="56053" y="36767"/>
                  </a:cubicBezTo>
                  <a:cubicBezTo>
                    <a:pt x="56053" y="47402"/>
                    <a:pt x="47402" y="56054"/>
                    <a:pt x="36767" y="56054"/>
                  </a:cubicBezTo>
                  <a:cubicBezTo>
                    <a:pt x="26133" y="56054"/>
                    <a:pt x="17481" y="47402"/>
                    <a:pt x="17481" y="36767"/>
                  </a:cubicBezTo>
                  <a:cubicBezTo>
                    <a:pt x="17481" y="26133"/>
                    <a:pt x="26133" y="17482"/>
                    <a:pt x="36767" y="17482"/>
                  </a:cubicBezTo>
                  <a:cubicBezTo>
                    <a:pt x="41594" y="17482"/>
                    <a:pt x="45508" y="13569"/>
                    <a:pt x="45508" y="8741"/>
                  </a:cubicBezTo>
                  <a:cubicBezTo>
                    <a:pt x="45508" y="3913"/>
                    <a:pt x="41595" y="0"/>
                    <a:pt x="36767" y="0"/>
                  </a:cubicBezTo>
                  <a:cubicBezTo>
                    <a:pt x="16494" y="0"/>
                    <a:pt x="0" y="16492"/>
                    <a:pt x="0" y="36766"/>
                  </a:cubicBezTo>
                  <a:cubicBezTo>
                    <a:pt x="0" y="57040"/>
                    <a:pt x="16494" y="73533"/>
                    <a:pt x="36767" y="73533"/>
                  </a:cubicBezTo>
                  <a:cubicBezTo>
                    <a:pt x="57041" y="73533"/>
                    <a:pt x="73533" y="57040"/>
                    <a:pt x="73533" y="36766"/>
                  </a:cubicBezTo>
                  <a:cubicBezTo>
                    <a:pt x="73535" y="31939"/>
                    <a:pt x="69620" y="28026"/>
                    <a:pt x="64794" y="28026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76CE19B-30BF-FB9C-A3B2-F82098C35AC1}"/>
              </a:ext>
            </a:extLst>
          </p:cNvPr>
          <p:cNvSpPr txBox="1"/>
          <p:nvPr userDrawn="1"/>
        </p:nvSpPr>
        <p:spPr>
          <a:xfrm>
            <a:off x="2697480" y="8851392"/>
            <a:ext cx="14622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tx1"/>
                </a:solidFill>
                <a:latin typeface="League Spartan" panose="00000800000000000000" pitchFamily="50" charset="0"/>
              </a:rPr>
              <a:t>© Kesler Science, LLC 2023</a:t>
            </a:r>
          </a:p>
        </p:txBody>
      </p:sp>
    </p:spTree>
    <p:extLst>
      <p:ext uri="{BB962C8B-B14F-4D97-AF65-F5344CB8AC3E}">
        <p14:creationId xmlns:p14="http://schemas.microsoft.com/office/powerpoint/2010/main" val="177860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lementary 2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2D4A1CD-89B7-0062-A2DC-AB836C3F5BCD}"/>
              </a:ext>
            </a:extLst>
          </p:cNvPr>
          <p:cNvSpPr/>
          <p:nvPr userDrawn="1"/>
        </p:nvSpPr>
        <p:spPr>
          <a:xfrm>
            <a:off x="593469" y="3247679"/>
            <a:ext cx="5934456" cy="2743200"/>
          </a:xfrm>
          <a:custGeom>
            <a:avLst/>
            <a:gdLst>
              <a:gd name="connsiteX0" fmla="*/ 0 w 5934456"/>
              <a:gd name="connsiteY0" fmla="*/ 404951 h 2743200"/>
              <a:gd name="connsiteX1" fmla="*/ 404951 w 5934456"/>
              <a:gd name="connsiteY1" fmla="*/ 0 h 2743200"/>
              <a:gd name="connsiteX2" fmla="*/ 994275 w 5934456"/>
              <a:gd name="connsiteY2" fmla="*/ 0 h 2743200"/>
              <a:gd name="connsiteX3" fmla="*/ 1481107 w 5934456"/>
              <a:gd name="connsiteY3" fmla="*/ 0 h 2743200"/>
              <a:gd name="connsiteX4" fmla="*/ 2172922 w 5934456"/>
              <a:gd name="connsiteY4" fmla="*/ 0 h 2743200"/>
              <a:gd name="connsiteX5" fmla="*/ 2711000 w 5934456"/>
              <a:gd name="connsiteY5" fmla="*/ 0 h 2743200"/>
              <a:gd name="connsiteX6" fmla="*/ 3197833 w 5934456"/>
              <a:gd name="connsiteY6" fmla="*/ 0 h 2743200"/>
              <a:gd name="connsiteX7" fmla="*/ 3735911 w 5934456"/>
              <a:gd name="connsiteY7" fmla="*/ 0 h 2743200"/>
              <a:gd name="connsiteX8" fmla="*/ 4427726 w 5934456"/>
              <a:gd name="connsiteY8" fmla="*/ 0 h 2743200"/>
              <a:gd name="connsiteX9" fmla="*/ 4965804 w 5934456"/>
              <a:gd name="connsiteY9" fmla="*/ 0 h 2743200"/>
              <a:gd name="connsiteX10" fmla="*/ 5529505 w 5934456"/>
              <a:gd name="connsiteY10" fmla="*/ 0 h 2743200"/>
              <a:gd name="connsiteX11" fmla="*/ 5934456 w 5934456"/>
              <a:gd name="connsiteY11" fmla="*/ 404951 h 2743200"/>
              <a:gd name="connsiteX12" fmla="*/ 5934456 w 5934456"/>
              <a:gd name="connsiteY12" fmla="*/ 1068717 h 2743200"/>
              <a:gd name="connsiteX13" fmla="*/ 5934456 w 5934456"/>
              <a:gd name="connsiteY13" fmla="*/ 1674483 h 2743200"/>
              <a:gd name="connsiteX14" fmla="*/ 5934456 w 5934456"/>
              <a:gd name="connsiteY14" fmla="*/ 2338249 h 2743200"/>
              <a:gd name="connsiteX15" fmla="*/ 5529505 w 5934456"/>
              <a:gd name="connsiteY15" fmla="*/ 2743200 h 2743200"/>
              <a:gd name="connsiteX16" fmla="*/ 5042672 w 5934456"/>
              <a:gd name="connsiteY16" fmla="*/ 2743200 h 2743200"/>
              <a:gd name="connsiteX17" fmla="*/ 4453349 w 5934456"/>
              <a:gd name="connsiteY17" fmla="*/ 2743200 h 2743200"/>
              <a:gd name="connsiteX18" fmla="*/ 3761534 w 5934456"/>
              <a:gd name="connsiteY18" fmla="*/ 2743200 h 2743200"/>
              <a:gd name="connsiteX19" fmla="*/ 3223456 w 5934456"/>
              <a:gd name="connsiteY19" fmla="*/ 2743200 h 2743200"/>
              <a:gd name="connsiteX20" fmla="*/ 2582886 w 5934456"/>
              <a:gd name="connsiteY20" fmla="*/ 2743200 h 2743200"/>
              <a:gd name="connsiteX21" fmla="*/ 2096054 w 5934456"/>
              <a:gd name="connsiteY21" fmla="*/ 2743200 h 2743200"/>
              <a:gd name="connsiteX22" fmla="*/ 1352993 w 5934456"/>
              <a:gd name="connsiteY22" fmla="*/ 2743200 h 2743200"/>
              <a:gd name="connsiteX23" fmla="*/ 404951 w 5934456"/>
              <a:gd name="connsiteY23" fmla="*/ 2743200 h 2743200"/>
              <a:gd name="connsiteX24" fmla="*/ 0 w 5934456"/>
              <a:gd name="connsiteY24" fmla="*/ 2338249 h 2743200"/>
              <a:gd name="connsiteX25" fmla="*/ 0 w 5934456"/>
              <a:gd name="connsiteY25" fmla="*/ 1693816 h 2743200"/>
              <a:gd name="connsiteX26" fmla="*/ 0 w 5934456"/>
              <a:gd name="connsiteY26" fmla="*/ 1049384 h 2743200"/>
              <a:gd name="connsiteX27" fmla="*/ 0 w 5934456"/>
              <a:gd name="connsiteY27" fmla="*/ 404951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34456" h="2743200" fill="none" extrusionOk="0">
                <a:moveTo>
                  <a:pt x="0" y="404951"/>
                </a:moveTo>
                <a:cubicBezTo>
                  <a:pt x="-1696" y="146100"/>
                  <a:pt x="217012" y="22497"/>
                  <a:pt x="404951" y="0"/>
                </a:cubicBezTo>
                <a:cubicBezTo>
                  <a:pt x="642322" y="8953"/>
                  <a:pt x="775594" y="-3055"/>
                  <a:pt x="994275" y="0"/>
                </a:cubicBezTo>
                <a:cubicBezTo>
                  <a:pt x="1212956" y="3055"/>
                  <a:pt x="1305790" y="6638"/>
                  <a:pt x="1481107" y="0"/>
                </a:cubicBezTo>
                <a:cubicBezTo>
                  <a:pt x="1656424" y="-6638"/>
                  <a:pt x="1995013" y="16992"/>
                  <a:pt x="2172922" y="0"/>
                </a:cubicBezTo>
                <a:cubicBezTo>
                  <a:pt x="2350832" y="-16992"/>
                  <a:pt x="2579294" y="18076"/>
                  <a:pt x="2711000" y="0"/>
                </a:cubicBezTo>
                <a:cubicBezTo>
                  <a:pt x="2842706" y="-18076"/>
                  <a:pt x="3049402" y="-3298"/>
                  <a:pt x="3197833" y="0"/>
                </a:cubicBezTo>
                <a:cubicBezTo>
                  <a:pt x="3346264" y="3298"/>
                  <a:pt x="3599179" y="-2586"/>
                  <a:pt x="3735911" y="0"/>
                </a:cubicBezTo>
                <a:cubicBezTo>
                  <a:pt x="3872643" y="2586"/>
                  <a:pt x="4115951" y="13458"/>
                  <a:pt x="4427726" y="0"/>
                </a:cubicBezTo>
                <a:cubicBezTo>
                  <a:pt x="4739501" y="-13458"/>
                  <a:pt x="4724122" y="18373"/>
                  <a:pt x="4965804" y="0"/>
                </a:cubicBezTo>
                <a:cubicBezTo>
                  <a:pt x="5207486" y="-18373"/>
                  <a:pt x="5287210" y="16470"/>
                  <a:pt x="5529505" y="0"/>
                </a:cubicBezTo>
                <a:cubicBezTo>
                  <a:pt x="5765861" y="2520"/>
                  <a:pt x="5928877" y="184905"/>
                  <a:pt x="5934456" y="404951"/>
                </a:cubicBezTo>
                <a:cubicBezTo>
                  <a:pt x="5928656" y="696359"/>
                  <a:pt x="5945489" y="904616"/>
                  <a:pt x="5934456" y="1068717"/>
                </a:cubicBezTo>
                <a:cubicBezTo>
                  <a:pt x="5923423" y="1232818"/>
                  <a:pt x="5951525" y="1378566"/>
                  <a:pt x="5934456" y="1674483"/>
                </a:cubicBezTo>
                <a:cubicBezTo>
                  <a:pt x="5917387" y="1970400"/>
                  <a:pt x="5913259" y="2146793"/>
                  <a:pt x="5934456" y="2338249"/>
                </a:cubicBezTo>
                <a:cubicBezTo>
                  <a:pt x="5909801" y="2517859"/>
                  <a:pt x="5742551" y="2748127"/>
                  <a:pt x="5529505" y="2743200"/>
                </a:cubicBezTo>
                <a:cubicBezTo>
                  <a:pt x="5345647" y="2722144"/>
                  <a:pt x="5194454" y="2766028"/>
                  <a:pt x="5042672" y="2743200"/>
                </a:cubicBezTo>
                <a:cubicBezTo>
                  <a:pt x="4890890" y="2720372"/>
                  <a:pt x="4614422" y="2755326"/>
                  <a:pt x="4453349" y="2743200"/>
                </a:cubicBezTo>
                <a:cubicBezTo>
                  <a:pt x="4292276" y="2731074"/>
                  <a:pt x="3933772" y="2746323"/>
                  <a:pt x="3761534" y="2743200"/>
                </a:cubicBezTo>
                <a:cubicBezTo>
                  <a:pt x="3589297" y="2740077"/>
                  <a:pt x="3334364" y="2744837"/>
                  <a:pt x="3223456" y="2743200"/>
                </a:cubicBezTo>
                <a:cubicBezTo>
                  <a:pt x="3112548" y="2741563"/>
                  <a:pt x="2747356" y="2719844"/>
                  <a:pt x="2582886" y="2743200"/>
                </a:cubicBezTo>
                <a:cubicBezTo>
                  <a:pt x="2418416" y="2766557"/>
                  <a:pt x="2232041" y="2744252"/>
                  <a:pt x="2096054" y="2743200"/>
                </a:cubicBezTo>
                <a:cubicBezTo>
                  <a:pt x="1960067" y="2742148"/>
                  <a:pt x="1622000" y="2757395"/>
                  <a:pt x="1352993" y="2743200"/>
                </a:cubicBezTo>
                <a:cubicBezTo>
                  <a:pt x="1083986" y="2729005"/>
                  <a:pt x="662217" y="2765100"/>
                  <a:pt x="404951" y="2743200"/>
                </a:cubicBezTo>
                <a:cubicBezTo>
                  <a:pt x="193235" y="2697011"/>
                  <a:pt x="3129" y="2550145"/>
                  <a:pt x="0" y="2338249"/>
                </a:cubicBezTo>
                <a:cubicBezTo>
                  <a:pt x="-11920" y="2087713"/>
                  <a:pt x="11583" y="1912201"/>
                  <a:pt x="0" y="1693816"/>
                </a:cubicBezTo>
                <a:cubicBezTo>
                  <a:pt x="-11583" y="1475431"/>
                  <a:pt x="-13444" y="1275213"/>
                  <a:pt x="0" y="1049384"/>
                </a:cubicBezTo>
                <a:cubicBezTo>
                  <a:pt x="13444" y="823555"/>
                  <a:pt x="-20913" y="653306"/>
                  <a:pt x="0" y="404951"/>
                </a:cubicBezTo>
                <a:close/>
              </a:path>
              <a:path w="5934456" h="2743200" stroke="0" extrusionOk="0">
                <a:moveTo>
                  <a:pt x="0" y="404951"/>
                </a:moveTo>
                <a:cubicBezTo>
                  <a:pt x="-22279" y="167561"/>
                  <a:pt x="159868" y="8045"/>
                  <a:pt x="404951" y="0"/>
                </a:cubicBezTo>
                <a:cubicBezTo>
                  <a:pt x="745668" y="21134"/>
                  <a:pt x="869446" y="-10814"/>
                  <a:pt x="1148011" y="0"/>
                </a:cubicBezTo>
                <a:cubicBezTo>
                  <a:pt x="1426576" y="10814"/>
                  <a:pt x="1524058" y="-8441"/>
                  <a:pt x="1737335" y="0"/>
                </a:cubicBezTo>
                <a:cubicBezTo>
                  <a:pt x="1950612" y="8441"/>
                  <a:pt x="2042177" y="2770"/>
                  <a:pt x="2275413" y="0"/>
                </a:cubicBezTo>
                <a:cubicBezTo>
                  <a:pt x="2508649" y="-2770"/>
                  <a:pt x="2689824" y="-10080"/>
                  <a:pt x="2967228" y="0"/>
                </a:cubicBezTo>
                <a:cubicBezTo>
                  <a:pt x="3244632" y="10080"/>
                  <a:pt x="3392485" y="-17079"/>
                  <a:pt x="3556552" y="0"/>
                </a:cubicBezTo>
                <a:cubicBezTo>
                  <a:pt x="3720619" y="17079"/>
                  <a:pt x="3955125" y="-26586"/>
                  <a:pt x="4299612" y="0"/>
                </a:cubicBezTo>
                <a:cubicBezTo>
                  <a:pt x="4644099" y="26586"/>
                  <a:pt x="4719270" y="-20626"/>
                  <a:pt x="4837690" y="0"/>
                </a:cubicBezTo>
                <a:cubicBezTo>
                  <a:pt x="4956110" y="20626"/>
                  <a:pt x="5376358" y="-10306"/>
                  <a:pt x="5529505" y="0"/>
                </a:cubicBezTo>
                <a:cubicBezTo>
                  <a:pt x="5781585" y="6836"/>
                  <a:pt x="5909654" y="177291"/>
                  <a:pt x="5934456" y="404951"/>
                </a:cubicBezTo>
                <a:cubicBezTo>
                  <a:pt x="5944477" y="722251"/>
                  <a:pt x="5929430" y="848548"/>
                  <a:pt x="5934456" y="1049384"/>
                </a:cubicBezTo>
                <a:cubicBezTo>
                  <a:pt x="5939482" y="1250220"/>
                  <a:pt x="5918610" y="1428527"/>
                  <a:pt x="5934456" y="1674483"/>
                </a:cubicBezTo>
                <a:cubicBezTo>
                  <a:pt x="5950302" y="1920439"/>
                  <a:pt x="5928750" y="2049044"/>
                  <a:pt x="5934456" y="2338249"/>
                </a:cubicBezTo>
                <a:cubicBezTo>
                  <a:pt x="5957750" y="2532979"/>
                  <a:pt x="5703740" y="2724098"/>
                  <a:pt x="5529505" y="2743200"/>
                </a:cubicBezTo>
                <a:cubicBezTo>
                  <a:pt x="5294956" y="2771091"/>
                  <a:pt x="5087265" y="2764287"/>
                  <a:pt x="4888936" y="2743200"/>
                </a:cubicBezTo>
                <a:cubicBezTo>
                  <a:pt x="4690607" y="2722113"/>
                  <a:pt x="4433087" y="2706592"/>
                  <a:pt x="4145875" y="2743200"/>
                </a:cubicBezTo>
                <a:cubicBezTo>
                  <a:pt x="3858663" y="2779808"/>
                  <a:pt x="3807477" y="2717348"/>
                  <a:pt x="3505306" y="2743200"/>
                </a:cubicBezTo>
                <a:cubicBezTo>
                  <a:pt x="3203135" y="2769052"/>
                  <a:pt x="3133179" y="2742851"/>
                  <a:pt x="3018474" y="2743200"/>
                </a:cubicBezTo>
                <a:cubicBezTo>
                  <a:pt x="2903769" y="2743549"/>
                  <a:pt x="2701436" y="2741569"/>
                  <a:pt x="2480395" y="2743200"/>
                </a:cubicBezTo>
                <a:cubicBezTo>
                  <a:pt x="2259354" y="2744831"/>
                  <a:pt x="2077395" y="2720093"/>
                  <a:pt x="1737335" y="2743200"/>
                </a:cubicBezTo>
                <a:cubicBezTo>
                  <a:pt x="1397275" y="2766307"/>
                  <a:pt x="1248511" y="2773218"/>
                  <a:pt x="1096766" y="2743200"/>
                </a:cubicBezTo>
                <a:cubicBezTo>
                  <a:pt x="945021" y="2713182"/>
                  <a:pt x="739484" y="2745650"/>
                  <a:pt x="404951" y="2743200"/>
                </a:cubicBezTo>
                <a:cubicBezTo>
                  <a:pt x="180405" y="2718971"/>
                  <a:pt x="7474" y="2563455"/>
                  <a:pt x="0" y="2338249"/>
                </a:cubicBezTo>
                <a:cubicBezTo>
                  <a:pt x="-6854" y="2088104"/>
                  <a:pt x="-26923" y="1883111"/>
                  <a:pt x="0" y="1693816"/>
                </a:cubicBezTo>
                <a:cubicBezTo>
                  <a:pt x="26923" y="1504521"/>
                  <a:pt x="-6206" y="1307226"/>
                  <a:pt x="0" y="1049384"/>
                </a:cubicBezTo>
                <a:cubicBezTo>
                  <a:pt x="6206" y="791542"/>
                  <a:pt x="16463" y="548010"/>
                  <a:pt x="0" y="404951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476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22FAC4C-5A47-E37B-9C9D-5EEADE26509E}"/>
              </a:ext>
            </a:extLst>
          </p:cNvPr>
          <p:cNvSpPr/>
          <p:nvPr userDrawn="1"/>
        </p:nvSpPr>
        <p:spPr>
          <a:xfrm>
            <a:off x="411480" y="356616"/>
            <a:ext cx="5934456" cy="2743200"/>
          </a:xfrm>
          <a:custGeom>
            <a:avLst/>
            <a:gdLst>
              <a:gd name="connsiteX0" fmla="*/ 0 w 5934456"/>
              <a:gd name="connsiteY0" fmla="*/ 300463 h 2743200"/>
              <a:gd name="connsiteX1" fmla="*/ 300463 w 5934456"/>
              <a:gd name="connsiteY1" fmla="*/ 0 h 2743200"/>
              <a:gd name="connsiteX2" fmla="*/ 1020490 w 5934456"/>
              <a:gd name="connsiteY2" fmla="*/ 0 h 2743200"/>
              <a:gd name="connsiteX3" fmla="*/ 1527175 w 5934456"/>
              <a:gd name="connsiteY3" fmla="*/ 0 h 2743200"/>
              <a:gd name="connsiteX4" fmla="*/ 2300537 w 5934456"/>
              <a:gd name="connsiteY4" fmla="*/ 0 h 2743200"/>
              <a:gd name="connsiteX5" fmla="*/ 2807222 w 5934456"/>
              <a:gd name="connsiteY5" fmla="*/ 0 h 2743200"/>
              <a:gd name="connsiteX6" fmla="*/ 3580584 w 5934456"/>
              <a:gd name="connsiteY6" fmla="*/ 0 h 2743200"/>
              <a:gd name="connsiteX7" fmla="*/ 4247275 w 5934456"/>
              <a:gd name="connsiteY7" fmla="*/ 0 h 2743200"/>
              <a:gd name="connsiteX8" fmla="*/ 5020637 w 5934456"/>
              <a:gd name="connsiteY8" fmla="*/ 0 h 2743200"/>
              <a:gd name="connsiteX9" fmla="*/ 5633993 w 5934456"/>
              <a:gd name="connsiteY9" fmla="*/ 0 h 2743200"/>
              <a:gd name="connsiteX10" fmla="*/ 5934456 w 5934456"/>
              <a:gd name="connsiteY10" fmla="*/ 300463 h 2743200"/>
              <a:gd name="connsiteX11" fmla="*/ 5934456 w 5934456"/>
              <a:gd name="connsiteY11" fmla="*/ 878877 h 2743200"/>
              <a:gd name="connsiteX12" fmla="*/ 5934456 w 5934456"/>
              <a:gd name="connsiteY12" fmla="*/ 1457291 h 2743200"/>
              <a:gd name="connsiteX13" fmla="*/ 5934456 w 5934456"/>
              <a:gd name="connsiteY13" fmla="*/ 1950014 h 2743200"/>
              <a:gd name="connsiteX14" fmla="*/ 5934456 w 5934456"/>
              <a:gd name="connsiteY14" fmla="*/ 2442737 h 2743200"/>
              <a:gd name="connsiteX15" fmla="*/ 5633993 w 5934456"/>
              <a:gd name="connsiteY15" fmla="*/ 2743200 h 2743200"/>
              <a:gd name="connsiteX16" fmla="*/ 4860631 w 5934456"/>
              <a:gd name="connsiteY16" fmla="*/ 2743200 h 2743200"/>
              <a:gd name="connsiteX17" fmla="*/ 4193940 w 5934456"/>
              <a:gd name="connsiteY17" fmla="*/ 2743200 h 2743200"/>
              <a:gd name="connsiteX18" fmla="*/ 3420578 w 5934456"/>
              <a:gd name="connsiteY18" fmla="*/ 2743200 h 2743200"/>
              <a:gd name="connsiteX19" fmla="*/ 2700551 w 5934456"/>
              <a:gd name="connsiteY19" fmla="*/ 2743200 h 2743200"/>
              <a:gd name="connsiteX20" fmla="*/ 1927190 w 5934456"/>
              <a:gd name="connsiteY20" fmla="*/ 2743200 h 2743200"/>
              <a:gd name="connsiteX21" fmla="*/ 1153828 w 5934456"/>
              <a:gd name="connsiteY21" fmla="*/ 2743200 h 2743200"/>
              <a:gd name="connsiteX22" fmla="*/ 300463 w 5934456"/>
              <a:gd name="connsiteY22" fmla="*/ 2743200 h 2743200"/>
              <a:gd name="connsiteX23" fmla="*/ 0 w 5934456"/>
              <a:gd name="connsiteY23" fmla="*/ 2442737 h 2743200"/>
              <a:gd name="connsiteX24" fmla="*/ 0 w 5934456"/>
              <a:gd name="connsiteY24" fmla="*/ 1907169 h 2743200"/>
              <a:gd name="connsiteX25" fmla="*/ 0 w 5934456"/>
              <a:gd name="connsiteY25" fmla="*/ 1350177 h 2743200"/>
              <a:gd name="connsiteX26" fmla="*/ 0 w 5934456"/>
              <a:gd name="connsiteY26" fmla="*/ 857454 h 2743200"/>
              <a:gd name="connsiteX27" fmla="*/ 0 w 5934456"/>
              <a:gd name="connsiteY27" fmla="*/ 300463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34456" h="2743200" fill="none" extrusionOk="0">
                <a:moveTo>
                  <a:pt x="0" y="300463"/>
                </a:moveTo>
                <a:cubicBezTo>
                  <a:pt x="23002" y="133218"/>
                  <a:pt x="154432" y="-31794"/>
                  <a:pt x="300463" y="0"/>
                </a:cubicBezTo>
                <a:cubicBezTo>
                  <a:pt x="489982" y="15769"/>
                  <a:pt x="744508" y="28322"/>
                  <a:pt x="1020490" y="0"/>
                </a:cubicBezTo>
                <a:cubicBezTo>
                  <a:pt x="1296472" y="-28322"/>
                  <a:pt x="1337180" y="369"/>
                  <a:pt x="1527175" y="0"/>
                </a:cubicBezTo>
                <a:cubicBezTo>
                  <a:pt x="1717170" y="-369"/>
                  <a:pt x="1954905" y="-18565"/>
                  <a:pt x="2300537" y="0"/>
                </a:cubicBezTo>
                <a:cubicBezTo>
                  <a:pt x="2646169" y="18565"/>
                  <a:pt x="2668984" y="8790"/>
                  <a:pt x="2807222" y="0"/>
                </a:cubicBezTo>
                <a:cubicBezTo>
                  <a:pt x="2945461" y="-8790"/>
                  <a:pt x="3257261" y="6634"/>
                  <a:pt x="3580584" y="0"/>
                </a:cubicBezTo>
                <a:cubicBezTo>
                  <a:pt x="3903907" y="-6634"/>
                  <a:pt x="4065633" y="-31926"/>
                  <a:pt x="4247275" y="0"/>
                </a:cubicBezTo>
                <a:cubicBezTo>
                  <a:pt x="4428917" y="31926"/>
                  <a:pt x="4649053" y="24815"/>
                  <a:pt x="5020637" y="0"/>
                </a:cubicBezTo>
                <a:cubicBezTo>
                  <a:pt x="5392221" y="-24815"/>
                  <a:pt x="5358646" y="16721"/>
                  <a:pt x="5633993" y="0"/>
                </a:cubicBezTo>
                <a:cubicBezTo>
                  <a:pt x="5806062" y="7387"/>
                  <a:pt x="5910544" y="123616"/>
                  <a:pt x="5934456" y="300463"/>
                </a:cubicBezTo>
                <a:cubicBezTo>
                  <a:pt x="5939575" y="486510"/>
                  <a:pt x="5915573" y="759982"/>
                  <a:pt x="5934456" y="878877"/>
                </a:cubicBezTo>
                <a:cubicBezTo>
                  <a:pt x="5953339" y="997772"/>
                  <a:pt x="5923273" y="1221446"/>
                  <a:pt x="5934456" y="1457291"/>
                </a:cubicBezTo>
                <a:cubicBezTo>
                  <a:pt x="5945639" y="1693136"/>
                  <a:pt x="5924155" y="1740788"/>
                  <a:pt x="5934456" y="1950014"/>
                </a:cubicBezTo>
                <a:cubicBezTo>
                  <a:pt x="5944757" y="2159240"/>
                  <a:pt x="5938181" y="2330829"/>
                  <a:pt x="5934456" y="2442737"/>
                </a:cubicBezTo>
                <a:cubicBezTo>
                  <a:pt x="5902287" y="2631894"/>
                  <a:pt x="5802213" y="2702944"/>
                  <a:pt x="5633993" y="2743200"/>
                </a:cubicBezTo>
                <a:cubicBezTo>
                  <a:pt x="5287157" y="2779481"/>
                  <a:pt x="5129512" y="2764717"/>
                  <a:pt x="4860631" y="2743200"/>
                </a:cubicBezTo>
                <a:cubicBezTo>
                  <a:pt x="4591750" y="2721683"/>
                  <a:pt x="4365871" y="2773274"/>
                  <a:pt x="4193940" y="2743200"/>
                </a:cubicBezTo>
                <a:cubicBezTo>
                  <a:pt x="4022009" y="2713126"/>
                  <a:pt x="3678173" y="2709955"/>
                  <a:pt x="3420578" y="2743200"/>
                </a:cubicBezTo>
                <a:cubicBezTo>
                  <a:pt x="3162983" y="2776445"/>
                  <a:pt x="2891692" y="2746163"/>
                  <a:pt x="2700551" y="2743200"/>
                </a:cubicBezTo>
                <a:cubicBezTo>
                  <a:pt x="2509410" y="2740237"/>
                  <a:pt x="2248336" y="2741384"/>
                  <a:pt x="1927190" y="2743200"/>
                </a:cubicBezTo>
                <a:cubicBezTo>
                  <a:pt x="1606044" y="2745016"/>
                  <a:pt x="1447144" y="2728067"/>
                  <a:pt x="1153828" y="2743200"/>
                </a:cubicBezTo>
                <a:cubicBezTo>
                  <a:pt x="860512" y="2758333"/>
                  <a:pt x="557736" y="2764572"/>
                  <a:pt x="300463" y="2743200"/>
                </a:cubicBezTo>
                <a:cubicBezTo>
                  <a:pt x="157577" y="2727741"/>
                  <a:pt x="-261" y="2613337"/>
                  <a:pt x="0" y="2442737"/>
                </a:cubicBezTo>
                <a:cubicBezTo>
                  <a:pt x="26658" y="2227748"/>
                  <a:pt x="5497" y="2042740"/>
                  <a:pt x="0" y="1907169"/>
                </a:cubicBezTo>
                <a:cubicBezTo>
                  <a:pt x="-5497" y="1771598"/>
                  <a:pt x="-6394" y="1610390"/>
                  <a:pt x="0" y="1350177"/>
                </a:cubicBezTo>
                <a:cubicBezTo>
                  <a:pt x="6394" y="1089964"/>
                  <a:pt x="3465" y="1098905"/>
                  <a:pt x="0" y="857454"/>
                </a:cubicBezTo>
                <a:cubicBezTo>
                  <a:pt x="-3465" y="616003"/>
                  <a:pt x="21598" y="474605"/>
                  <a:pt x="0" y="300463"/>
                </a:cubicBezTo>
                <a:close/>
              </a:path>
              <a:path w="5934456" h="2743200" stroke="0" extrusionOk="0">
                <a:moveTo>
                  <a:pt x="0" y="300463"/>
                </a:moveTo>
                <a:cubicBezTo>
                  <a:pt x="-4765" y="138415"/>
                  <a:pt x="118983" y="-9471"/>
                  <a:pt x="300463" y="0"/>
                </a:cubicBezTo>
                <a:cubicBezTo>
                  <a:pt x="506039" y="-16835"/>
                  <a:pt x="853266" y="3531"/>
                  <a:pt x="1020490" y="0"/>
                </a:cubicBezTo>
                <a:cubicBezTo>
                  <a:pt x="1187714" y="-3531"/>
                  <a:pt x="1422038" y="9864"/>
                  <a:pt x="1527175" y="0"/>
                </a:cubicBezTo>
                <a:cubicBezTo>
                  <a:pt x="1632312" y="-9864"/>
                  <a:pt x="1921037" y="-10894"/>
                  <a:pt x="2087196" y="0"/>
                </a:cubicBezTo>
                <a:cubicBezTo>
                  <a:pt x="2253355" y="10894"/>
                  <a:pt x="2590430" y="-6811"/>
                  <a:pt x="2807222" y="0"/>
                </a:cubicBezTo>
                <a:cubicBezTo>
                  <a:pt x="3024014" y="6811"/>
                  <a:pt x="3077608" y="4312"/>
                  <a:pt x="3313907" y="0"/>
                </a:cubicBezTo>
                <a:cubicBezTo>
                  <a:pt x="3550207" y="-4312"/>
                  <a:pt x="3751854" y="-27604"/>
                  <a:pt x="3980599" y="0"/>
                </a:cubicBezTo>
                <a:cubicBezTo>
                  <a:pt x="4209344" y="27604"/>
                  <a:pt x="4496012" y="31958"/>
                  <a:pt x="4753961" y="0"/>
                </a:cubicBezTo>
                <a:cubicBezTo>
                  <a:pt x="5011910" y="-31958"/>
                  <a:pt x="5282265" y="5878"/>
                  <a:pt x="5633993" y="0"/>
                </a:cubicBezTo>
                <a:cubicBezTo>
                  <a:pt x="5826646" y="12072"/>
                  <a:pt x="5939901" y="147093"/>
                  <a:pt x="5934456" y="300463"/>
                </a:cubicBezTo>
                <a:cubicBezTo>
                  <a:pt x="5920137" y="498374"/>
                  <a:pt x="5918947" y="676189"/>
                  <a:pt x="5934456" y="793186"/>
                </a:cubicBezTo>
                <a:cubicBezTo>
                  <a:pt x="5949965" y="910183"/>
                  <a:pt x="5911719" y="1157420"/>
                  <a:pt x="5934456" y="1350177"/>
                </a:cubicBezTo>
                <a:cubicBezTo>
                  <a:pt x="5957193" y="1542934"/>
                  <a:pt x="5946839" y="1650794"/>
                  <a:pt x="5934456" y="1842900"/>
                </a:cubicBezTo>
                <a:cubicBezTo>
                  <a:pt x="5922073" y="2035006"/>
                  <a:pt x="5915157" y="2202798"/>
                  <a:pt x="5934456" y="2442737"/>
                </a:cubicBezTo>
                <a:cubicBezTo>
                  <a:pt x="5927115" y="2579550"/>
                  <a:pt x="5811838" y="2739983"/>
                  <a:pt x="5633993" y="2743200"/>
                </a:cubicBezTo>
                <a:cubicBezTo>
                  <a:pt x="5443242" y="2747083"/>
                  <a:pt x="5065333" y="2747458"/>
                  <a:pt x="4913966" y="2743200"/>
                </a:cubicBezTo>
                <a:cubicBezTo>
                  <a:pt x="4762599" y="2738942"/>
                  <a:pt x="4438518" y="2775534"/>
                  <a:pt x="4247275" y="2743200"/>
                </a:cubicBezTo>
                <a:cubicBezTo>
                  <a:pt x="4056032" y="2710866"/>
                  <a:pt x="3695452" y="2758760"/>
                  <a:pt x="3527249" y="2743200"/>
                </a:cubicBezTo>
                <a:cubicBezTo>
                  <a:pt x="3359046" y="2727640"/>
                  <a:pt x="3040744" y="2737601"/>
                  <a:pt x="2753887" y="2743200"/>
                </a:cubicBezTo>
                <a:cubicBezTo>
                  <a:pt x="2467030" y="2748799"/>
                  <a:pt x="2358042" y="2767939"/>
                  <a:pt x="2247201" y="2743200"/>
                </a:cubicBezTo>
                <a:cubicBezTo>
                  <a:pt x="2136360" y="2718461"/>
                  <a:pt x="1866109" y="2755393"/>
                  <a:pt x="1740516" y="2743200"/>
                </a:cubicBezTo>
                <a:cubicBezTo>
                  <a:pt x="1614924" y="2731007"/>
                  <a:pt x="1323047" y="2716536"/>
                  <a:pt x="1180495" y="2743200"/>
                </a:cubicBezTo>
                <a:cubicBezTo>
                  <a:pt x="1037943" y="2769864"/>
                  <a:pt x="633126" y="2766623"/>
                  <a:pt x="300463" y="2743200"/>
                </a:cubicBezTo>
                <a:cubicBezTo>
                  <a:pt x="151820" y="2746702"/>
                  <a:pt x="402" y="2604931"/>
                  <a:pt x="0" y="2442737"/>
                </a:cubicBezTo>
                <a:cubicBezTo>
                  <a:pt x="-18056" y="2234878"/>
                  <a:pt x="-2571" y="2084364"/>
                  <a:pt x="0" y="1907169"/>
                </a:cubicBezTo>
                <a:cubicBezTo>
                  <a:pt x="2571" y="1729974"/>
                  <a:pt x="-5857" y="1637369"/>
                  <a:pt x="0" y="1393023"/>
                </a:cubicBezTo>
                <a:cubicBezTo>
                  <a:pt x="5857" y="1148677"/>
                  <a:pt x="1319" y="1015607"/>
                  <a:pt x="0" y="900300"/>
                </a:cubicBezTo>
                <a:cubicBezTo>
                  <a:pt x="-1319" y="784993"/>
                  <a:pt x="17681" y="511797"/>
                  <a:pt x="0" y="300463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2248326026">
                  <a:prstGeom prst="roundRect">
                    <a:avLst>
                      <a:gd name="adj" fmla="val 1095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A59DDAE-EDBB-A144-7DE3-B739250D2B9D}"/>
              </a:ext>
            </a:extLst>
          </p:cNvPr>
          <p:cNvSpPr/>
          <p:nvPr userDrawn="1"/>
        </p:nvSpPr>
        <p:spPr>
          <a:xfrm>
            <a:off x="408804" y="6138741"/>
            <a:ext cx="5934487" cy="2743200"/>
          </a:xfrm>
          <a:custGeom>
            <a:avLst/>
            <a:gdLst>
              <a:gd name="connsiteX0" fmla="*/ 0 w 5934487"/>
              <a:gd name="connsiteY0" fmla="*/ 457209 h 2743200"/>
              <a:gd name="connsiteX1" fmla="*/ 457209 w 5934487"/>
              <a:gd name="connsiteY1" fmla="*/ 0 h 2743200"/>
              <a:gd name="connsiteX2" fmla="*/ 1185119 w 5934487"/>
              <a:gd name="connsiteY2" fmla="*/ 0 h 2743200"/>
              <a:gd name="connsiteX3" fmla="*/ 1913029 w 5934487"/>
              <a:gd name="connsiteY3" fmla="*/ 0 h 2743200"/>
              <a:gd name="connsiteX4" fmla="*/ 2540538 w 5934487"/>
              <a:gd name="connsiteY4" fmla="*/ 0 h 2743200"/>
              <a:gd name="connsiteX5" fmla="*/ 3017444 w 5934487"/>
              <a:gd name="connsiteY5" fmla="*/ 0 h 2743200"/>
              <a:gd name="connsiteX6" fmla="*/ 3644953 w 5934487"/>
              <a:gd name="connsiteY6" fmla="*/ 0 h 2743200"/>
              <a:gd name="connsiteX7" fmla="*/ 4172060 w 5934487"/>
              <a:gd name="connsiteY7" fmla="*/ 0 h 2743200"/>
              <a:gd name="connsiteX8" fmla="*/ 4749368 w 5934487"/>
              <a:gd name="connsiteY8" fmla="*/ 0 h 2743200"/>
              <a:gd name="connsiteX9" fmla="*/ 5477278 w 5934487"/>
              <a:gd name="connsiteY9" fmla="*/ 0 h 2743200"/>
              <a:gd name="connsiteX10" fmla="*/ 5934487 w 5934487"/>
              <a:gd name="connsiteY10" fmla="*/ 457209 h 2743200"/>
              <a:gd name="connsiteX11" fmla="*/ 5934487 w 5934487"/>
              <a:gd name="connsiteY11" fmla="*/ 1048515 h 2743200"/>
              <a:gd name="connsiteX12" fmla="*/ 5934487 w 5934487"/>
              <a:gd name="connsiteY12" fmla="*/ 1603246 h 2743200"/>
              <a:gd name="connsiteX13" fmla="*/ 5934487 w 5934487"/>
              <a:gd name="connsiteY13" fmla="*/ 2285991 h 2743200"/>
              <a:gd name="connsiteX14" fmla="*/ 5477278 w 5934487"/>
              <a:gd name="connsiteY14" fmla="*/ 2743200 h 2743200"/>
              <a:gd name="connsiteX15" fmla="*/ 4799569 w 5934487"/>
              <a:gd name="connsiteY15" fmla="*/ 2743200 h 2743200"/>
              <a:gd name="connsiteX16" fmla="*/ 4071659 w 5934487"/>
              <a:gd name="connsiteY16" fmla="*/ 2743200 h 2743200"/>
              <a:gd name="connsiteX17" fmla="*/ 3544551 w 5934487"/>
              <a:gd name="connsiteY17" fmla="*/ 2743200 h 2743200"/>
              <a:gd name="connsiteX18" fmla="*/ 2816641 w 5934487"/>
              <a:gd name="connsiteY18" fmla="*/ 2743200 h 2743200"/>
              <a:gd name="connsiteX19" fmla="*/ 2289534 w 5934487"/>
              <a:gd name="connsiteY19" fmla="*/ 2743200 h 2743200"/>
              <a:gd name="connsiteX20" fmla="*/ 1561624 w 5934487"/>
              <a:gd name="connsiteY20" fmla="*/ 2743200 h 2743200"/>
              <a:gd name="connsiteX21" fmla="*/ 457209 w 5934487"/>
              <a:gd name="connsiteY21" fmla="*/ 2743200 h 2743200"/>
              <a:gd name="connsiteX22" fmla="*/ 0 w 5934487"/>
              <a:gd name="connsiteY22" fmla="*/ 2285991 h 2743200"/>
              <a:gd name="connsiteX23" fmla="*/ 0 w 5934487"/>
              <a:gd name="connsiteY23" fmla="*/ 1731260 h 2743200"/>
              <a:gd name="connsiteX24" fmla="*/ 0 w 5934487"/>
              <a:gd name="connsiteY24" fmla="*/ 1139954 h 2743200"/>
              <a:gd name="connsiteX25" fmla="*/ 0 w 5934487"/>
              <a:gd name="connsiteY25" fmla="*/ 457209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34487" h="2743200" fill="none" extrusionOk="0">
                <a:moveTo>
                  <a:pt x="0" y="457209"/>
                </a:moveTo>
                <a:cubicBezTo>
                  <a:pt x="-31340" y="198683"/>
                  <a:pt x="212490" y="29884"/>
                  <a:pt x="457209" y="0"/>
                </a:cubicBezTo>
                <a:cubicBezTo>
                  <a:pt x="805874" y="-34506"/>
                  <a:pt x="870283" y="-5908"/>
                  <a:pt x="1185119" y="0"/>
                </a:cubicBezTo>
                <a:cubicBezTo>
                  <a:pt x="1499955" y="5908"/>
                  <a:pt x="1634995" y="9647"/>
                  <a:pt x="1913029" y="0"/>
                </a:cubicBezTo>
                <a:cubicBezTo>
                  <a:pt x="2191063" y="-9647"/>
                  <a:pt x="2355832" y="-14402"/>
                  <a:pt x="2540538" y="0"/>
                </a:cubicBezTo>
                <a:cubicBezTo>
                  <a:pt x="2725244" y="14402"/>
                  <a:pt x="2785938" y="6208"/>
                  <a:pt x="3017444" y="0"/>
                </a:cubicBezTo>
                <a:cubicBezTo>
                  <a:pt x="3248950" y="-6208"/>
                  <a:pt x="3415895" y="-5388"/>
                  <a:pt x="3644953" y="0"/>
                </a:cubicBezTo>
                <a:cubicBezTo>
                  <a:pt x="3874011" y="5388"/>
                  <a:pt x="3919122" y="239"/>
                  <a:pt x="4172060" y="0"/>
                </a:cubicBezTo>
                <a:cubicBezTo>
                  <a:pt x="4424998" y="-239"/>
                  <a:pt x="4531196" y="22229"/>
                  <a:pt x="4749368" y="0"/>
                </a:cubicBezTo>
                <a:cubicBezTo>
                  <a:pt x="4967540" y="-22229"/>
                  <a:pt x="5139228" y="-13535"/>
                  <a:pt x="5477278" y="0"/>
                </a:cubicBezTo>
                <a:cubicBezTo>
                  <a:pt x="5753837" y="21674"/>
                  <a:pt x="5973664" y="193281"/>
                  <a:pt x="5934487" y="457209"/>
                </a:cubicBezTo>
                <a:cubicBezTo>
                  <a:pt x="5915671" y="609362"/>
                  <a:pt x="5948524" y="899547"/>
                  <a:pt x="5934487" y="1048515"/>
                </a:cubicBezTo>
                <a:cubicBezTo>
                  <a:pt x="5920450" y="1197483"/>
                  <a:pt x="5913617" y="1348820"/>
                  <a:pt x="5934487" y="1603246"/>
                </a:cubicBezTo>
                <a:cubicBezTo>
                  <a:pt x="5955357" y="1857672"/>
                  <a:pt x="5907886" y="1952393"/>
                  <a:pt x="5934487" y="2285991"/>
                </a:cubicBezTo>
                <a:cubicBezTo>
                  <a:pt x="5952249" y="2582254"/>
                  <a:pt x="5759348" y="2718069"/>
                  <a:pt x="5477278" y="2743200"/>
                </a:cubicBezTo>
                <a:cubicBezTo>
                  <a:pt x="5273310" y="2764183"/>
                  <a:pt x="5121161" y="2742213"/>
                  <a:pt x="4799569" y="2743200"/>
                </a:cubicBezTo>
                <a:cubicBezTo>
                  <a:pt x="4477977" y="2744187"/>
                  <a:pt x="4352592" y="2775133"/>
                  <a:pt x="4071659" y="2743200"/>
                </a:cubicBezTo>
                <a:cubicBezTo>
                  <a:pt x="3790726" y="2711268"/>
                  <a:pt x="3699055" y="2733286"/>
                  <a:pt x="3544551" y="2743200"/>
                </a:cubicBezTo>
                <a:cubicBezTo>
                  <a:pt x="3390047" y="2753114"/>
                  <a:pt x="3109372" y="2765936"/>
                  <a:pt x="2816641" y="2743200"/>
                </a:cubicBezTo>
                <a:cubicBezTo>
                  <a:pt x="2523910" y="2720465"/>
                  <a:pt x="2462376" y="2741322"/>
                  <a:pt x="2289534" y="2743200"/>
                </a:cubicBezTo>
                <a:cubicBezTo>
                  <a:pt x="2116692" y="2745078"/>
                  <a:pt x="1739160" y="2754027"/>
                  <a:pt x="1561624" y="2743200"/>
                </a:cubicBezTo>
                <a:cubicBezTo>
                  <a:pt x="1384088" y="2732374"/>
                  <a:pt x="718695" y="2695300"/>
                  <a:pt x="457209" y="2743200"/>
                </a:cubicBezTo>
                <a:cubicBezTo>
                  <a:pt x="204074" y="2726480"/>
                  <a:pt x="-9906" y="2544735"/>
                  <a:pt x="0" y="2285991"/>
                </a:cubicBezTo>
                <a:cubicBezTo>
                  <a:pt x="2387" y="2043799"/>
                  <a:pt x="-18571" y="1914703"/>
                  <a:pt x="0" y="1731260"/>
                </a:cubicBezTo>
                <a:cubicBezTo>
                  <a:pt x="18571" y="1547817"/>
                  <a:pt x="-22180" y="1260670"/>
                  <a:pt x="0" y="1139954"/>
                </a:cubicBezTo>
                <a:cubicBezTo>
                  <a:pt x="22180" y="1019238"/>
                  <a:pt x="22080" y="710192"/>
                  <a:pt x="0" y="457209"/>
                </a:cubicBezTo>
                <a:close/>
              </a:path>
              <a:path w="5934487" h="2743200" stroke="0" extrusionOk="0">
                <a:moveTo>
                  <a:pt x="0" y="457209"/>
                </a:moveTo>
                <a:cubicBezTo>
                  <a:pt x="21206" y="189416"/>
                  <a:pt x="206121" y="-27312"/>
                  <a:pt x="457209" y="0"/>
                </a:cubicBezTo>
                <a:cubicBezTo>
                  <a:pt x="664000" y="-2543"/>
                  <a:pt x="728371" y="15918"/>
                  <a:pt x="934116" y="0"/>
                </a:cubicBezTo>
                <a:cubicBezTo>
                  <a:pt x="1139861" y="-15918"/>
                  <a:pt x="1374142" y="-20893"/>
                  <a:pt x="1511423" y="0"/>
                </a:cubicBezTo>
                <a:cubicBezTo>
                  <a:pt x="1648704" y="20893"/>
                  <a:pt x="1990133" y="18967"/>
                  <a:pt x="2189133" y="0"/>
                </a:cubicBezTo>
                <a:cubicBezTo>
                  <a:pt x="2388133" y="-18967"/>
                  <a:pt x="2639740" y="16171"/>
                  <a:pt x="2866842" y="0"/>
                </a:cubicBezTo>
                <a:cubicBezTo>
                  <a:pt x="3093944" y="-16171"/>
                  <a:pt x="3179512" y="-22746"/>
                  <a:pt x="3393949" y="0"/>
                </a:cubicBezTo>
                <a:cubicBezTo>
                  <a:pt x="3608386" y="22746"/>
                  <a:pt x="3733631" y="22626"/>
                  <a:pt x="3921057" y="0"/>
                </a:cubicBezTo>
                <a:cubicBezTo>
                  <a:pt x="4108483" y="-22626"/>
                  <a:pt x="4284388" y="7344"/>
                  <a:pt x="4498365" y="0"/>
                </a:cubicBezTo>
                <a:cubicBezTo>
                  <a:pt x="4712342" y="-7344"/>
                  <a:pt x="5064182" y="-25693"/>
                  <a:pt x="5477278" y="0"/>
                </a:cubicBezTo>
                <a:cubicBezTo>
                  <a:pt x="5781689" y="10088"/>
                  <a:pt x="5893279" y="249575"/>
                  <a:pt x="5934487" y="457209"/>
                </a:cubicBezTo>
                <a:cubicBezTo>
                  <a:pt x="5945814" y="598159"/>
                  <a:pt x="5946944" y="749850"/>
                  <a:pt x="5934487" y="1030227"/>
                </a:cubicBezTo>
                <a:cubicBezTo>
                  <a:pt x="5922030" y="1310604"/>
                  <a:pt x="5905439" y="1475965"/>
                  <a:pt x="5934487" y="1621534"/>
                </a:cubicBezTo>
                <a:cubicBezTo>
                  <a:pt x="5963535" y="1767103"/>
                  <a:pt x="5960852" y="2054548"/>
                  <a:pt x="5934487" y="2285991"/>
                </a:cubicBezTo>
                <a:cubicBezTo>
                  <a:pt x="5912918" y="2523277"/>
                  <a:pt x="5738431" y="2727113"/>
                  <a:pt x="5477278" y="2743200"/>
                </a:cubicBezTo>
                <a:cubicBezTo>
                  <a:pt x="5258135" y="2706993"/>
                  <a:pt x="5039126" y="2712509"/>
                  <a:pt x="4749368" y="2743200"/>
                </a:cubicBezTo>
                <a:cubicBezTo>
                  <a:pt x="4459610" y="2773892"/>
                  <a:pt x="4309449" y="2729662"/>
                  <a:pt x="4172060" y="2743200"/>
                </a:cubicBezTo>
                <a:cubicBezTo>
                  <a:pt x="4034671" y="2756738"/>
                  <a:pt x="3916683" y="2752547"/>
                  <a:pt x="3695154" y="2743200"/>
                </a:cubicBezTo>
                <a:cubicBezTo>
                  <a:pt x="3473625" y="2733853"/>
                  <a:pt x="3288656" y="2767624"/>
                  <a:pt x="3117846" y="2743200"/>
                </a:cubicBezTo>
                <a:cubicBezTo>
                  <a:pt x="2947036" y="2718776"/>
                  <a:pt x="2752718" y="2716842"/>
                  <a:pt x="2490337" y="2743200"/>
                </a:cubicBezTo>
                <a:cubicBezTo>
                  <a:pt x="2227956" y="2769558"/>
                  <a:pt x="2084511" y="2754773"/>
                  <a:pt x="1913029" y="2743200"/>
                </a:cubicBezTo>
                <a:cubicBezTo>
                  <a:pt x="1741547" y="2731627"/>
                  <a:pt x="1383955" y="2752039"/>
                  <a:pt x="1235320" y="2743200"/>
                </a:cubicBezTo>
                <a:cubicBezTo>
                  <a:pt x="1086685" y="2734361"/>
                  <a:pt x="697996" y="2780734"/>
                  <a:pt x="457209" y="2743200"/>
                </a:cubicBezTo>
                <a:cubicBezTo>
                  <a:pt x="205544" y="2767289"/>
                  <a:pt x="9465" y="2506612"/>
                  <a:pt x="0" y="2285991"/>
                </a:cubicBezTo>
                <a:cubicBezTo>
                  <a:pt x="9321" y="1997072"/>
                  <a:pt x="8220" y="1911628"/>
                  <a:pt x="0" y="1694685"/>
                </a:cubicBezTo>
                <a:cubicBezTo>
                  <a:pt x="-8220" y="1477742"/>
                  <a:pt x="-13900" y="1367027"/>
                  <a:pt x="0" y="1103379"/>
                </a:cubicBezTo>
                <a:cubicBezTo>
                  <a:pt x="13900" y="839731"/>
                  <a:pt x="-31620" y="759235"/>
                  <a:pt x="0" y="457209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3494B5"/>
            </a:solidFill>
            <a:extLst>
              <a:ext uri="{C807C97D-BFC1-408E-A445-0C87EB9F89A2}">
                <ask:lineSketchStyleProps xmlns:ask="http://schemas.microsoft.com/office/drawing/2018/sketchyshapes" sd="399943036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37C8694A-1BE4-3852-5000-1E5EB5761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828" y="5950765"/>
            <a:ext cx="716645" cy="716645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5879B029-262A-6B48-1BAB-0CDCCD148D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3828" y="239707"/>
            <a:ext cx="716645" cy="716645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99248B2B-333D-024E-A1DB-5ACC5E98D1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48222" y="3064696"/>
            <a:ext cx="716645" cy="7166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40B31F-CD38-4E70-D9F9-5A5CA35A0BDC}"/>
              </a:ext>
            </a:extLst>
          </p:cNvPr>
          <p:cNvSpPr txBox="1"/>
          <p:nvPr/>
        </p:nvSpPr>
        <p:spPr>
          <a:xfrm rot="16200000">
            <a:off x="5740318" y="7507224"/>
            <a:ext cx="14622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tx1"/>
                </a:solidFill>
                <a:latin typeface="League Spartan" panose="00000800000000000000" pitchFamily="50" charset="0"/>
              </a:rPr>
              <a:t>© Kesler Science, LLC 2023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1AE9843D-EB64-8489-7058-B2D5361B69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0532" y="5638564"/>
            <a:ext cx="702780" cy="70278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ACC2B516-6744-E6B9-5EF6-59D770C2894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956" y="2688275"/>
            <a:ext cx="717240" cy="7172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B1E57C8-1B6D-B3AC-D717-8200DEA42065}"/>
              </a:ext>
            </a:extLst>
          </p:cNvPr>
          <p:cNvSpPr/>
          <p:nvPr userDrawn="1"/>
        </p:nvSpPr>
        <p:spPr>
          <a:xfrm>
            <a:off x="402781" y="8437764"/>
            <a:ext cx="442185" cy="42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A5DAC4-C97A-4737-1D53-92B1FA083B3D}"/>
              </a:ext>
            </a:extLst>
          </p:cNvPr>
          <p:cNvGrpSpPr/>
          <p:nvPr userDrawn="1"/>
        </p:nvGrpSpPr>
        <p:grpSpPr>
          <a:xfrm>
            <a:off x="382498" y="8209841"/>
            <a:ext cx="442185" cy="682067"/>
            <a:chOff x="230761" y="128435"/>
            <a:chExt cx="311806" cy="50633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2331CD2-7C61-F2C7-B905-5E7D7F5649F3}"/>
                </a:ext>
              </a:extLst>
            </p:cNvPr>
            <p:cNvGrpSpPr/>
            <p:nvPr userDrawn="1"/>
          </p:nvGrpSpPr>
          <p:grpSpPr>
            <a:xfrm>
              <a:off x="275739" y="503673"/>
              <a:ext cx="222298" cy="120799"/>
              <a:chOff x="6629582" y="1447256"/>
              <a:chExt cx="321903" cy="174925"/>
            </a:xfrm>
            <a:solidFill>
              <a:srgbClr val="F3A32F"/>
            </a:solidFill>
          </p:grpSpPr>
          <p:sp>
            <p:nvSpPr>
              <p:cNvPr id="29" name="Rectangle: Rounded Corners 23">
                <a:extLst>
                  <a:ext uri="{FF2B5EF4-FFF2-40B4-BE49-F238E27FC236}">
                    <a16:creationId xmlns:a16="http://schemas.microsoft.com/office/drawing/2014/main" id="{1A80EC0F-AF45-9C7F-12B6-7947B756C10B}"/>
                  </a:ext>
                </a:extLst>
              </p:cNvPr>
              <p:cNvSpPr/>
              <p:nvPr userDrawn="1"/>
            </p:nvSpPr>
            <p:spPr>
              <a:xfrm>
                <a:off x="6630230" y="1573646"/>
                <a:ext cx="321255" cy="485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16">
                <a:extLst>
                  <a:ext uri="{FF2B5EF4-FFF2-40B4-BE49-F238E27FC236}">
                    <a16:creationId xmlns:a16="http://schemas.microsoft.com/office/drawing/2014/main" id="{7ADDA4BC-9FA6-FE0B-52BE-82DC2C5458BD}"/>
                  </a:ext>
                </a:extLst>
              </p:cNvPr>
              <p:cNvSpPr/>
              <p:nvPr userDrawn="1"/>
            </p:nvSpPr>
            <p:spPr>
              <a:xfrm>
                <a:off x="6629582" y="1447256"/>
                <a:ext cx="321902" cy="55126"/>
              </a:xfrm>
              <a:custGeom>
                <a:avLst/>
                <a:gdLst>
                  <a:gd name="connsiteX0" fmla="*/ 0 w 1012761"/>
                  <a:gd name="connsiteY0" fmla="*/ 0 h 153009"/>
                  <a:gd name="connsiteX1" fmla="*/ 1012761 w 1012761"/>
                  <a:gd name="connsiteY1" fmla="*/ 0 h 153009"/>
                  <a:gd name="connsiteX2" fmla="*/ 1012761 w 1012761"/>
                  <a:gd name="connsiteY2" fmla="*/ 153009 h 153009"/>
                  <a:gd name="connsiteX3" fmla="*/ 0 w 1012761"/>
                  <a:gd name="connsiteY3" fmla="*/ 153009 h 153009"/>
                  <a:gd name="connsiteX4" fmla="*/ 0 w 1012761"/>
                  <a:gd name="connsiteY4" fmla="*/ 0 h 153009"/>
                  <a:gd name="connsiteX0" fmla="*/ 0 w 1012761"/>
                  <a:gd name="connsiteY0" fmla="*/ 4045 h 157054"/>
                  <a:gd name="connsiteX1" fmla="*/ 109292 w 1012761"/>
                  <a:gd name="connsiteY1" fmla="*/ 0 h 157054"/>
                  <a:gd name="connsiteX2" fmla="*/ 1012761 w 1012761"/>
                  <a:gd name="connsiteY2" fmla="*/ 4045 h 157054"/>
                  <a:gd name="connsiteX3" fmla="*/ 1012761 w 1012761"/>
                  <a:gd name="connsiteY3" fmla="*/ 157054 h 157054"/>
                  <a:gd name="connsiteX4" fmla="*/ 0 w 1012761"/>
                  <a:gd name="connsiteY4" fmla="*/ 157054 h 157054"/>
                  <a:gd name="connsiteX5" fmla="*/ 0 w 1012761"/>
                  <a:gd name="connsiteY5" fmla="*/ 4045 h 157054"/>
                  <a:gd name="connsiteX0" fmla="*/ 0 w 1012761"/>
                  <a:gd name="connsiteY0" fmla="*/ 4045 h 157054"/>
                  <a:gd name="connsiteX1" fmla="*/ 109292 w 1012761"/>
                  <a:gd name="connsiteY1" fmla="*/ 0 h 157054"/>
                  <a:gd name="connsiteX2" fmla="*/ 907115 w 1012761"/>
                  <a:gd name="connsiteY2" fmla="*/ 3643 h 157054"/>
                  <a:gd name="connsiteX3" fmla="*/ 1012761 w 1012761"/>
                  <a:gd name="connsiteY3" fmla="*/ 4045 h 157054"/>
                  <a:gd name="connsiteX4" fmla="*/ 1012761 w 1012761"/>
                  <a:gd name="connsiteY4" fmla="*/ 157054 h 157054"/>
                  <a:gd name="connsiteX5" fmla="*/ 0 w 1012761"/>
                  <a:gd name="connsiteY5" fmla="*/ 157054 h 157054"/>
                  <a:gd name="connsiteX6" fmla="*/ 0 w 1012761"/>
                  <a:gd name="connsiteY6" fmla="*/ 4045 h 157054"/>
                  <a:gd name="connsiteX0" fmla="*/ 0 w 1012761"/>
                  <a:gd name="connsiteY0" fmla="*/ 21858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0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21858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0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0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0 w 1012761"/>
                  <a:gd name="connsiteY0" fmla="*/ 0 h 174867"/>
                  <a:gd name="connsiteX1" fmla="*/ 109292 w 1012761"/>
                  <a:gd name="connsiteY1" fmla="*/ 17813 h 174867"/>
                  <a:gd name="connsiteX2" fmla="*/ 907115 w 1012761"/>
                  <a:gd name="connsiteY2" fmla="*/ 21456 h 174867"/>
                  <a:gd name="connsiteX3" fmla="*/ 1012761 w 1012761"/>
                  <a:gd name="connsiteY3" fmla="*/ 8736 h 174867"/>
                  <a:gd name="connsiteX4" fmla="*/ 1012761 w 1012761"/>
                  <a:gd name="connsiteY4" fmla="*/ 174867 h 174867"/>
                  <a:gd name="connsiteX5" fmla="*/ 0 w 1012761"/>
                  <a:gd name="connsiteY5" fmla="*/ 174867 h 174867"/>
                  <a:gd name="connsiteX6" fmla="*/ 0 w 1012761"/>
                  <a:gd name="connsiteY6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4802 w 1014802"/>
                  <a:gd name="connsiteY4" fmla="*/ 174867 h 174867"/>
                  <a:gd name="connsiteX5" fmla="*/ 2041 w 1014802"/>
                  <a:gd name="connsiteY5" fmla="*/ 174867 h 174867"/>
                  <a:gd name="connsiteX6" fmla="*/ 0 w 1014802"/>
                  <a:gd name="connsiteY6" fmla="*/ 115545 h 174867"/>
                  <a:gd name="connsiteX7" fmla="*/ 2041 w 1014802"/>
                  <a:gd name="connsiteY7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4802 w 1014802"/>
                  <a:gd name="connsiteY4" fmla="*/ 174867 h 174867"/>
                  <a:gd name="connsiteX5" fmla="*/ 55330 w 1014802"/>
                  <a:gd name="connsiteY5" fmla="*/ 173787 h 174867"/>
                  <a:gd name="connsiteX6" fmla="*/ 2041 w 1014802"/>
                  <a:gd name="connsiteY6" fmla="*/ 174867 h 174867"/>
                  <a:gd name="connsiteX7" fmla="*/ 0 w 1014802"/>
                  <a:gd name="connsiteY7" fmla="*/ 115545 h 174867"/>
                  <a:gd name="connsiteX8" fmla="*/ 2041 w 1014802"/>
                  <a:gd name="connsiteY8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4802 w 1014802"/>
                  <a:gd name="connsiteY4" fmla="*/ 174867 h 174867"/>
                  <a:gd name="connsiteX5" fmla="*/ 55330 w 1014802"/>
                  <a:gd name="connsiteY5" fmla="*/ 173787 h 174867"/>
                  <a:gd name="connsiteX6" fmla="*/ 0 w 1014802"/>
                  <a:gd name="connsiteY6" fmla="*/ 115545 h 174867"/>
                  <a:gd name="connsiteX7" fmla="*/ 2041 w 1014802"/>
                  <a:gd name="connsiteY7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3411 w 1014802"/>
                  <a:gd name="connsiteY4" fmla="*/ 118457 h 174867"/>
                  <a:gd name="connsiteX5" fmla="*/ 1014802 w 1014802"/>
                  <a:gd name="connsiteY5" fmla="*/ 174867 h 174867"/>
                  <a:gd name="connsiteX6" fmla="*/ 55330 w 1014802"/>
                  <a:gd name="connsiteY6" fmla="*/ 173787 h 174867"/>
                  <a:gd name="connsiteX7" fmla="*/ 0 w 1014802"/>
                  <a:gd name="connsiteY7" fmla="*/ 115545 h 174867"/>
                  <a:gd name="connsiteX8" fmla="*/ 2041 w 1014802"/>
                  <a:gd name="connsiteY8" fmla="*/ 0 h 174867"/>
                  <a:gd name="connsiteX0" fmla="*/ 2041 w 1014802"/>
                  <a:gd name="connsiteY0" fmla="*/ 0 h 174867"/>
                  <a:gd name="connsiteX1" fmla="*/ 111333 w 1014802"/>
                  <a:gd name="connsiteY1" fmla="*/ 17813 h 174867"/>
                  <a:gd name="connsiteX2" fmla="*/ 909156 w 1014802"/>
                  <a:gd name="connsiteY2" fmla="*/ 21456 h 174867"/>
                  <a:gd name="connsiteX3" fmla="*/ 1014802 w 1014802"/>
                  <a:gd name="connsiteY3" fmla="*/ 8736 h 174867"/>
                  <a:gd name="connsiteX4" fmla="*/ 1013411 w 1014802"/>
                  <a:gd name="connsiteY4" fmla="*/ 118457 h 174867"/>
                  <a:gd name="connsiteX5" fmla="*/ 1014802 w 1014802"/>
                  <a:gd name="connsiteY5" fmla="*/ 174867 h 174867"/>
                  <a:gd name="connsiteX6" fmla="*/ 952257 w 1014802"/>
                  <a:gd name="connsiteY6" fmla="*/ 170875 h 174867"/>
                  <a:gd name="connsiteX7" fmla="*/ 55330 w 1014802"/>
                  <a:gd name="connsiteY7" fmla="*/ 173787 h 174867"/>
                  <a:gd name="connsiteX8" fmla="*/ 0 w 1014802"/>
                  <a:gd name="connsiteY8" fmla="*/ 115545 h 174867"/>
                  <a:gd name="connsiteX9" fmla="*/ 2041 w 1014802"/>
                  <a:gd name="connsiteY9" fmla="*/ 0 h 174867"/>
                  <a:gd name="connsiteX0" fmla="*/ 2041 w 1040085"/>
                  <a:gd name="connsiteY0" fmla="*/ 0 h 173787"/>
                  <a:gd name="connsiteX1" fmla="*/ 111333 w 1040085"/>
                  <a:gd name="connsiteY1" fmla="*/ 17813 h 173787"/>
                  <a:gd name="connsiteX2" fmla="*/ 909156 w 1040085"/>
                  <a:gd name="connsiteY2" fmla="*/ 21456 h 173787"/>
                  <a:gd name="connsiteX3" fmla="*/ 1014802 w 1040085"/>
                  <a:gd name="connsiteY3" fmla="*/ 8736 h 173787"/>
                  <a:gd name="connsiteX4" fmla="*/ 1013411 w 1040085"/>
                  <a:gd name="connsiteY4" fmla="*/ 118457 h 173787"/>
                  <a:gd name="connsiteX5" fmla="*/ 952257 w 1040085"/>
                  <a:gd name="connsiteY5" fmla="*/ 170875 h 173787"/>
                  <a:gd name="connsiteX6" fmla="*/ 55330 w 1040085"/>
                  <a:gd name="connsiteY6" fmla="*/ 173787 h 173787"/>
                  <a:gd name="connsiteX7" fmla="*/ 0 w 1040085"/>
                  <a:gd name="connsiteY7" fmla="*/ 115545 h 173787"/>
                  <a:gd name="connsiteX8" fmla="*/ 2041 w 1040085"/>
                  <a:gd name="connsiteY8" fmla="*/ 0 h 173787"/>
                  <a:gd name="connsiteX0" fmla="*/ 2041 w 1033892"/>
                  <a:gd name="connsiteY0" fmla="*/ 0 h 173787"/>
                  <a:gd name="connsiteX1" fmla="*/ 111333 w 1033892"/>
                  <a:gd name="connsiteY1" fmla="*/ 17813 h 173787"/>
                  <a:gd name="connsiteX2" fmla="*/ 909156 w 1033892"/>
                  <a:gd name="connsiteY2" fmla="*/ 21456 h 173787"/>
                  <a:gd name="connsiteX3" fmla="*/ 1014802 w 1033892"/>
                  <a:gd name="connsiteY3" fmla="*/ 8736 h 173787"/>
                  <a:gd name="connsiteX4" fmla="*/ 1013411 w 1033892"/>
                  <a:gd name="connsiteY4" fmla="*/ 118457 h 173787"/>
                  <a:gd name="connsiteX5" fmla="*/ 952257 w 1033892"/>
                  <a:gd name="connsiteY5" fmla="*/ 170875 h 173787"/>
                  <a:gd name="connsiteX6" fmla="*/ 55330 w 1033892"/>
                  <a:gd name="connsiteY6" fmla="*/ 173787 h 173787"/>
                  <a:gd name="connsiteX7" fmla="*/ 0 w 1033892"/>
                  <a:gd name="connsiteY7" fmla="*/ 115545 h 173787"/>
                  <a:gd name="connsiteX8" fmla="*/ 2041 w 1033892"/>
                  <a:gd name="connsiteY8" fmla="*/ 0 h 173787"/>
                  <a:gd name="connsiteX0" fmla="*/ 2041 w 1014802"/>
                  <a:gd name="connsiteY0" fmla="*/ 0 h 173787"/>
                  <a:gd name="connsiteX1" fmla="*/ 111333 w 1014802"/>
                  <a:gd name="connsiteY1" fmla="*/ 17813 h 173787"/>
                  <a:gd name="connsiteX2" fmla="*/ 909156 w 1014802"/>
                  <a:gd name="connsiteY2" fmla="*/ 21456 h 173787"/>
                  <a:gd name="connsiteX3" fmla="*/ 1014802 w 1014802"/>
                  <a:gd name="connsiteY3" fmla="*/ 8736 h 173787"/>
                  <a:gd name="connsiteX4" fmla="*/ 1013411 w 1014802"/>
                  <a:gd name="connsiteY4" fmla="*/ 118457 h 173787"/>
                  <a:gd name="connsiteX5" fmla="*/ 952257 w 1014802"/>
                  <a:gd name="connsiteY5" fmla="*/ 170875 h 173787"/>
                  <a:gd name="connsiteX6" fmla="*/ 55330 w 1014802"/>
                  <a:gd name="connsiteY6" fmla="*/ 173787 h 173787"/>
                  <a:gd name="connsiteX7" fmla="*/ 0 w 1014802"/>
                  <a:gd name="connsiteY7" fmla="*/ 115545 h 173787"/>
                  <a:gd name="connsiteX8" fmla="*/ 2041 w 1014802"/>
                  <a:gd name="connsiteY8" fmla="*/ 0 h 17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4802" h="173787">
                    <a:moveTo>
                      <a:pt x="2041" y="0"/>
                    </a:moveTo>
                    <a:cubicBezTo>
                      <a:pt x="38472" y="5938"/>
                      <a:pt x="28308" y="14787"/>
                      <a:pt x="111333" y="17813"/>
                    </a:cubicBezTo>
                    <a:lnTo>
                      <a:pt x="909156" y="21456"/>
                    </a:lnTo>
                    <a:cubicBezTo>
                      <a:pt x="1002613" y="17216"/>
                      <a:pt x="956290" y="12976"/>
                      <a:pt x="1014802" y="8736"/>
                    </a:cubicBezTo>
                    <a:cubicBezTo>
                      <a:pt x="1014338" y="45310"/>
                      <a:pt x="1013875" y="81883"/>
                      <a:pt x="1013411" y="118457"/>
                    </a:cubicBezTo>
                    <a:cubicBezTo>
                      <a:pt x="982602" y="148392"/>
                      <a:pt x="1015837" y="150005"/>
                      <a:pt x="952257" y="170875"/>
                    </a:cubicBezTo>
                    <a:lnTo>
                      <a:pt x="55330" y="173787"/>
                    </a:lnTo>
                    <a:lnTo>
                      <a:pt x="0" y="115545"/>
                    </a:lnTo>
                    <a:cubicBezTo>
                      <a:pt x="680" y="77030"/>
                      <a:pt x="1361" y="38515"/>
                      <a:pt x="20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5B29050-EB1C-6AAF-2151-C37168BEB7CC}"/>
                  </a:ext>
                </a:extLst>
              </p:cNvPr>
              <p:cNvSpPr/>
              <p:nvPr userDrawn="1"/>
            </p:nvSpPr>
            <p:spPr>
              <a:xfrm>
                <a:off x="6629582" y="1469556"/>
                <a:ext cx="321255" cy="14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1A67F8E-992A-459E-9176-1E8406962A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0761" y="322962"/>
              <a:ext cx="311806" cy="31180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9CD390-D20B-5EE8-B15F-52A6A8CA826E}"/>
                </a:ext>
              </a:extLst>
            </p:cNvPr>
            <p:cNvSpPr txBox="1"/>
            <p:nvPr userDrawn="1"/>
          </p:nvSpPr>
          <p:spPr>
            <a:xfrm>
              <a:off x="268455" y="285076"/>
              <a:ext cx="210884" cy="280328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100" b="1" dirty="0">
                  <a:solidFill>
                    <a:srgbClr val="F3A32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</a:t>
              </a:r>
              <a:endParaRPr lang="en-US" sz="1600" b="1" dirty="0">
                <a:solidFill>
                  <a:srgbClr val="F3A32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Freeform: Shape 18">
              <a:extLst>
                <a:ext uri="{FF2B5EF4-FFF2-40B4-BE49-F238E27FC236}">
                  <a16:creationId xmlns:a16="http://schemas.microsoft.com/office/drawing/2014/main" id="{BA905285-D9F6-6EBC-46CE-3F87B9EF7701}"/>
                </a:ext>
              </a:extLst>
            </p:cNvPr>
            <p:cNvSpPr/>
            <p:nvPr userDrawn="1"/>
          </p:nvSpPr>
          <p:spPr>
            <a:xfrm>
              <a:off x="314151" y="193429"/>
              <a:ext cx="72737" cy="72737"/>
            </a:xfrm>
            <a:custGeom>
              <a:avLst/>
              <a:gdLst>
                <a:gd name="connsiteX0" fmla="*/ 219291 w 241631"/>
                <a:gd name="connsiteY0" fmla="*/ 50810 h 241631"/>
                <a:gd name="connsiteX1" fmla="*/ 207101 w 241631"/>
                <a:gd name="connsiteY1" fmla="*/ 48765 h 241631"/>
                <a:gd name="connsiteX2" fmla="*/ 205056 w 241631"/>
                <a:gd name="connsiteY2" fmla="*/ 60955 h 241631"/>
                <a:gd name="connsiteX3" fmla="*/ 223832 w 241631"/>
                <a:gd name="connsiteY3" fmla="*/ 129000 h 241631"/>
                <a:gd name="connsiteX4" fmla="*/ 193878 w 241631"/>
                <a:gd name="connsiteY4" fmla="*/ 193931 h 241631"/>
                <a:gd name="connsiteX5" fmla="*/ 47699 w 241631"/>
                <a:gd name="connsiteY5" fmla="*/ 193931 h 241631"/>
                <a:gd name="connsiteX6" fmla="*/ 47699 w 241631"/>
                <a:gd name="connsiteY6" fmla="*/ 47752 h 241631"/>
                <a:gd name="connsiteX7" fmla="*/ 112631 w 241631"/>
                <a:gd name="connsiteY7" fmla="*/ 17798 h 241631"/>
                <a:gd name="connsiteX8" fmla="*/ 180676 w 241631"/>
                <a:gd name="connsiteY8" fmla="*/ 36575 h 241631"/>
                <a:gd name="connsiteX9" fmla="*/ 192866 w 241631"/>
                <a:gd name="connsiteY9" fmla="*/ 34529 h 241631"/>
                <a:gd name="connsiteX10" fmla="*/ 190821 w 241631"/>
                <a:gd name="connsiteY10" fmla="*/ 22339 h 241631"/>
                <a:gd name="connsiteX11" fmla="*/ 111259 w 241631"/>
                <a:gd name="connsiteY11" fmla="*/ 372 h 241631"/>
                <a:gd name="connsiteX12" fmla="*/ 35338 w 241631"/>
                <a:gd name="connsiteY12" fmla="*/ 35393 h 241631"/>
                <a:gd name="connsiteX13" fmla="*/ 35338 w 241631"/>
                <a:gd name="connsiteY13" fmla="*/ 206293 h 241631"/>
                <a:gd name="connsiteX14" fmla="*/ 120788 w 241631"/>
                <a:gd name="connsiteY14" fmla="*/ 241632 h 241631"/>
                <a:gd name="connsiteX15" fmla="*/ 206239 w 241631"/>
                <a:gd name="connsiteY15" fmla="*/ 206293 h 241631"/>
                <a:gd name="connsiteX16" fmla="*/ 241259 w 241631"/>
                <a:gd name="connsiteY16" fmla="*/ 130372 h 241631"/>
                <a:gd name="connsiteX17" fmla="*/ 219291 w 241631"/>
                <a:gd name="connsiteY17" fmla="*/ 50810 h 24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1631" h="241631">
                  <a:moveTo>
                    <a:pt x="219291" y="50810"/>
                  </a:moveTo>
                  <a:cubicBezTo>
                    <a:pt x="216491" y="46879"/>
                    <a:pt x="211034" y="45963"/>
                    <a:pt x="207101" y="48765"/>
                  </a:cubicBezTo>
                  <a:cubicBezTo>
                    <a:pt x="203169" y="51566"/>
                    <a:pt x="202254" y="57024"/>
                    <a:pt x="205056" y="60955"/>
                  </a:cubicBezTo>
                  <a:cubicBezTo>
                    <a:pt x="219067" y="80618"/>
                    <a:pt x="225736" y="104783"/>
                    <a:pt x="223832" y="129000"/>
                  </a:cubicBezTo>
                  <a:cubicBezTo>
                    <a:pt x="221907" y="153480"/>
                    <a:pt x="211269" y="176540"/>
                    <a:pt x="193878" y="193931"/>
                  </a:cubicBezTo>
                  <a:cubicBezTo>
                    <a:pt x="153577" y="234234"/>
                    <a:pt x="88001" y="234232"/>
                    <a:pt x="47699" y="193931"/>
                  </a:cubicBezTo>
                  <a:cubicBezTo>
                    <a:pt x="7398" y="153629"/>
                    <a:pt x="7398" y="88054"/>
                    <a:pt x="47699" y="47752"/>
                  </a:cubicBezTo>
                  <a:cubicBezTo>
                    <a:pt x="65090" y="30362"/>
                    <a:pt x="88149" y="19723"/>
                    <a:pt x="112631" y="17798"/>
                  </a:cubicBezTo>
                  <a:cubicBezTo>
                    <a:pt x="136848" y="15895"/>
                    <a:pt x="161015" y="22561"/>
                    <a:pt x="180676" y="36575"/>
                  </a:cubicBezTo>
                  <a:cubicBezTo>
                    <a:pt x="184605" y="39375"/>
                    <a:pt x="190064" y="38460"/>
                    <a:pt x="192866" y="34529"/>
                  </a:cubicBezTo>
                  <a:cubicBezTo>
                    <a:pt x="195667" y="30599"/>
                    <a:pt x="194751" y="25141"/>
                    <a:pt x="190821" y="22339"/>
                  </a:cubicBezTo>
                  <a:cubicBezTo>
                    <a:pt x="167820" y="5950"/>
                    <a:pt x="139568" y="-1853"/>
                    <a:pt x="111259" y="372"/>
                  </a:cubicBezTo>
                  <a:cubicBezTo>
                    <a:pt x="82633" y="2624"/>
                    <a:pt x="55670" y="15061"/>
                    <a:pt x="35338" y="35393"/>
                  </a:cubicBezTo>
                  <a:cubicBezTo>
                    <a:pt x="-11779" y="82510"/>
                    <a:pt x="-11779" y="159175"/>
                    <a:pt x="35338" y="206293"/>
                  </a:cubicBezTo>
                  <a:cubicBezTo>
                    <a:pt x="58897" y="229852"/>
                    <a:pt x="89842" y="241632"/>
                    <a:pt x="120788" y="241632"/>
                  </a:cubicBezTo>
                  <a:cubicBezTo>
                    <a:pt x="151734" y="241632"/>
                    <a:pt x="182680" y="229853"/>
                    <a:pt x="206239" y="206293"/>
                  </a:cubicBezTo>
                  <a:cubicBezTo>
                    <a:pt x="226571" y="185961"/>
                    <a:pt x="239008" y="158999"/>
                    <a:pt x="241259" y="130372"/>
                  </a:cubicBezTo>
                  <a:cubicBezTo>
                    <a:pt x="243484" y="102066"/>
                    <a:pt x="235682" y="73810"/>
                    <a:pt x="219291" y="50810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9">
              <a:extLst>
                <a:ext uri="{FF2B5EF4-FFF2-40B4-BE49-F238E27FC236}">
                  <a16:creationId xmlns:a16="http://schemas.microsoft.com/office/drawing/2014/main" id="{435CAEBD-139A-6A4B-A540-0BA2F2BE7902}"/>
                </a:ext>
              </a:extLst>
            </p:cNvPr>
            <p:cNvSpPr/>
            <p:nvPr userDrawn="1"/>
          </p:nvSpPr>
          <p:spPr>
            <a:xfrm>
              <a:off x="414465" y="252301"/>
              <a:ext cx="36572" cy="36572"/>
            </a:xfrm>
            <a:custGeom>
              <a:avLst/>
              <a:gdLst>
                <a:gd name="connsiteX0" fmla="*/ 83477 w 166953"/>
                <a:gd name="connsiteY0" fmla="*/ 0 h 166953"/>
                <a:gd name="connsiteX1" fmla="*/ 0 w 166953"/>
                <a:gd name="connsiteY1" fmla="*/ 83477 h 166953"/>
                <a:gd name="connsiteX2" fmla="*/ 83477 w 166953"/>
                <a:gd name="connsiteY2" fmla="*/ 166954 h 166953"/>
                <a:gd name="connsiteX3" fmla="*/ 166954 w 166953"/>
                <a:gd name="connsiteY3" fmla="*/ 83477 h 166953"/>
                <a:gd name="connsiteX4" fmla="*/ 83477 w 166953"/>
                <a:gd name="connsiteY4" fmla="*/ 0 h 166953"/>
                <a:gd name="connsiteX5" fmla="*/ 83477 w 166953"/>
                <a:gd name="connsiteY5" fmla="*/ 149472 h 166953"/>
                <a:gd name="connsiteX6" fmla="*/ 17482 w 166953"/>
                <a:gd name="connsiteY6" fmla="*/ 83477 h 166953"/>
                <a:gd name="connsiteX7" fmla="*/ 83477 w 166953"/>
                <a:gd name="connsiteY7" fmla="*/ 17482 h 166953"/>
                <a:gd name="connsiteX8" fmla="*/ 149472 w 166953"/>
                <a:gd name="connsiteY8" fmla="*/ 83477 h 166953"/>
                <a:gd name="connsiteX9" fmla="*/ 83477 w 166953"/>
                <a:gd name="connsiteY9" fmla="*/ 149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53" h="166953">
                  <a:moveTo>
                    <a:pt x="83477" y="0"/>
                  </a:moveTo>
                  <a:cubicBezTo>
                    <a:pt x="37448" y="0"/>
                    <a:pt x="0" y="37448"/>
                    <a:pt x="0" y="83477"/>
                  </a:cubicBezTo>
                  <a:cubicBezTo>
                    <a:pt x="0" y="129506"/>
                    <a:pt x="37448" y="166954"/>
                    <a:pt x="83477" y="166954"/>
                  </a:cubicBezTo>
                  <a:cubicBezTo>
                    <a:pt x="129506" y="166954"/>
                    <a:pt x="166954" y="129506"/>
                    <a:pt x="166954" y="83477"/>
                  </a:cubicBezTo>
                  <a:cubicBezTo>
                    <a:pt x="166952" y="37448"/>
                    <a:pt x="129505" y="0"/>
                    <a:pt x="83477" y="0"/>
                  </a:cubicBezTo>
                  <a:close/>
                  <a:moveTo>
                    <a:pt x="83477" y="149472"/>
                  </a:moveTo>
                  <a:cubicBezTo>
                    <a:pt x="47087" y="149472"/>
                    <a:pt x="17482" y="119867"/>
                    <a:pt x="17482" y="83477"/>
                  </a:cubicBezTo>
                  <a:cubicBezTo>
                    <a:pt x="17482" y="47086"/>
                    <a:pt x="47087" y="17482"/>
                    <a:pt x="83477" y="17482"/>
                  </a:cubicBezTo>
                  <a:cubicBezTo>
                    <a:pt x="119867" y="17482"/>
                    <a:pt x="149472" y="47087"/>
                    <a:pt x="149472" y="83477"/>
                  </a:cubicBezTo>
                  <a:cubicBezTo>
                    <a:pt x="149472" y="119867"/>
                    <a:pt x="119867" y="149472"/>
                    <a:pt x="83477" y="149472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0">
              <a:extLst>
                <a:ext uri="{FF2B5EF4-FFF2-40B4-BE49-F238E27FC236}">
                  <a16:creationId xmlns:a16="http://schemas.microsoft.com/office/drawing/2014/main" id="{C7872870-323D-BF97-93D7-09D29B16ACE7}"/>
                </a:ext>
              </a:extLst>
            </p:cNvPr>
            <p:cNvSpPr/>
            <p:nvPr userDrawn="1"/>
          </p:nvSpPr>
          <p:spPr>
            <a:xfrm>
              <a:off x="463232" y="128435"/>
              <a:ext cx="16108" cy="16108"/>
            </a:xfrm>
            <a:custGeom>
              <a:avLst/>
              <a:gdLst>
                <a:gd name="connsiteX0" fmla="*/ 64794 w 73533"/>
                <a:gd name="connsiteY0" fmla="*/ 28026 h 73533"/>
                <a:gd name="connsiteX1" fmla="*/ 56053 w 73533"/>
                <a:gd name="connsiteY1" fmla="*/ 36767 h 73533"/>
                <a:gd name="connsiteX2" fmla="*/ 36767 w 73533"/>
                <a:gd name="connsiteY2" fmla="*/ 56054 h 73533"/>
                <a:gd name="connsiteX3" fmla="*/ 17481 w 73533"/>
                <a:gd name="connsiteY3" fmla="*/ 36767 h 73533"/>
                <a:gd name="connsiteX4" fmla="*/ 36767 w 73533"/>
                <a:gd name="connsiteY4" fmla="*/ 17482 h 73533"/>
                <a:gd name="connsiteX5" fmla="*/ 45508 w 73533"/>
                <a:gd name="connsiteY5" fmla="*/ 8741 h 73533"/>
                <a:gd name="connsiteX6" fmla="*/ 36767 w 73533"/>
                <a:gd name="connsiteY6" fmla="*/ 0 h 73533"/>
                <a:gd name="connsiteX7" fmla="*/ 0 w 73533"/>
                <a:gd name="connsiteY7" fmla="*/ 36766 h 73533"/>
                <a:gd name="connsiteX8" fmla="*/ 36767 w 73533"/>
                <a:gd name="connsiteY8" fmla="*/ 73533 h 73533"/>
                <a:gd name="connsiteX9" fmla="*/ 73533 w 73533"/>
                <a:gd name="connsiteY9" fmla="*/ 36766 h 73533"/>
                <a:gd name="connsiteX10" fmla="*/ 64794 w 73533"/>
                <a:gd name="connsiteY10" fmla="*/ 28026 h 7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33" h="73533">
                  <a:moveTo>
                    <a:pt x="64794" y="28026"/>
                  </a:moveTo>
                  <a:cubicBezTo>
                    <a:pt x="59967" y="28026"/>
                    <a:pt x="56053" y="31939"/>
                    <a:pt x="56053" y="36767"/>
                  </a:cubicBezTo>
                  <a:cubicBezTo>
                    <a:pt x="56053" y="47402"/>
                    <a:pt x="47402" y="56054"/>
                    <a:pt x="36767" y="56054"/>
                  </a:cubicBezTo>
                  <a:cubicBezTo>
                    <a:pt x="26133" y="56054"/>
                    <a:pt x="17481" y="47402"/>
                    <a:pt x="17481" y="36767"/>
                  </a:cubicBezTo>
                  <a:cubicBezTo>
                    <a:pt x="17481" y="26133"/>
                    <a:pt x="26133" y="17482"/>
                    <a:pt x="36767" y="17482"/>
                  </a:cubicBezTo>
                  <a:cubicBezTo>
                    <a:pt x="41594" y="17482"/>
                    <a:pt x="45508" y="13569"/>
                    <a:pt x="45508" y="8741"/>
                  </a:cubicBezTo>
                  <a:cubicBezTo>
                    <a:pt x="45508" y="3913"/>
                    <a:pt x="41595" y="0"/>
                    <a:pt x="36767" y="0"/>
                  </a:cubicBezTo>
                  <a:cubicBezTo>
                    <a:pt x="16494" y="0"/>
                    <a:pt x="0" y="16492"/>
                    <a:pt x="0" y="36766"/>
                  </a:cubicBezTo>
                  <a:cubicBezTo>
                    <a:pt x="0" y="57040"/>
                    <a:pt x="16494" y="73533"/>
                    <a:pt x="36767" y="73533"/>
                  </a:cubicBezTo>
                  <a:cubicBezTo>
                    <a:pt x="57041" y="73533"/>
                    <a:pt x="73533" y="57040"/>
                    <a:pt x="73533" y="36766"/>
                  </a:cubicBezTo>
                  <a:cubicBezTo>
                    <a:pt x="73535" y="31939"/>
                    <a:pt x="69620" y="28026"/>
                    <a:pt x="64794" y="28026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1">
              <a:extLst>
                <a:ext uri="{FF2B5EF4-FFF2-40B4-BE49-F238E27FC236}">
                  <a16:creationId xmlns:a16="http://schemas.microsoft.com/office/drawing/2014/main" id="{D8A59A36-6C2C-7612-0DDD-F801212E31A8}"/>
                </a:ext>
              </a:extLst>
            </p:cNvPr>
            <p:cNvSpPr/>
            <p:nvPr userDrawn="1"/>
          </p:nvSpPr>
          <p:spPr>
            <a:xfrm>
              <a:off x="391216" y="156857"/>
              <a:ext cx="36572" cy="36572"/>
            </a:xfrm>
            <a:custGeom>
              <a:avLst/>
              <a:gdLst>
                <a:gd name="connsiteX0" fmla="*/ 83477 w 166953"/>
                <a:gd name="connsiteY0" fmla="*/ 0 h 166953"/>
                <a:gd name="connsiteX1" fmla="*/ 0 w 166953"/>
                <a:gd name="connsiteY1" fmla="*/ 83477 h 166953"/>
                <a:gd name="connsiteX2" fmla="*/ 83477 w 166953"/>
                <a:gd name="connsiteY2" fmla="*/ 166954 h 166953"/>
                <a:gd name="connsiteX3" fmla="*/ 166954 w 166953"/>
                <a:gd name="connsiteY3" fmla="*/ 83477 h 166953"/>
                <a:gd name="connsiteX4" fmla="*/ 83477 w 166953"/>
                <a:gd name="connsiteY4" fmla="*/ 0 h 166953"/>
                <a:gd name="connsiteX5" fmla="*/ 83477 w 166953"/>
                <a:gd name="connsiteY5" fmla="*/ 149472 h 166953"/>
                <a:gd name="connsiteX6" fmla="*/ 17482 w 166953"/>
                <a:gd name="connsiteY6" fmla="*/ 83477 h 166953"/>
                <a:gd name="connsiteX7" fmla="*/ 83477 w 166953"/>
                <a:gd name="connsiteY7" fmla="*/ 17482 h 166953"/>
                <a:gd name="connsiteX8" fmla="*/ 149472 w 166953"/>
                <a:gd name="connsiteY8" fmla="*/ 83477 h 166953"/>
                <a:gd name="connsiteX9" fmla="*/ 83477 w 166953"/>
                <a:gd name="connsiteY9" fmla="*/ 149472 h 1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53" h="166953">
                  <a:moveTo>
                    <a:pt x="83477" y="0"/>
                  </a:moveTo>
                  <a:cubicBezTo>
                    <a:pt x="37448" y="0"/>
                    <a:pt x="0" y="37448"/>
                    <a:pt x="0" y="83477"/>
                  </a:cubicBezTo>
                  <a:cubicBezTo>
                    <a:pt x="0" y="129506"/>
                    <a:pt x="37448" y="166954"/>
                    <a:pt x="83477" y="166954"/>
                  </a:cubicBezTo>
                  <a:cubicBezTo>
                    <a:pt x="129506" y="166954"/>
                    <a:pt x="166954" y="129506"/>
                    <a:pt x="166954" y="83477"/>
                  </a:cubicBezTo>
                  <a:cubicBezTo>
                    <a:pt x="166952" y="37448"/>
                    <a:pt x="129505" y="0"/>
                    <a:pt x="83477" y="0"/>
                  </a:cubicBezTo>
                  <a:close/>
                  <a:moveTo>
                    <a:pt x="83477" y="149472"/>
                  </a:moveTo>
                  <a:cubicBezTo>
                    <a:pt x="47087" y="149472"/>
                    <a:pt x="17482" y="119867"/>
                    <a:pt x="17482" y="83477"/>
                  </a:cubicBezTo>
                  <a:cubicBezTo>
                    <a:pt x="17482" y="47086"/>
                    <a:pt x="47087" y="17482"/>
                    <a:pt x="83477" y="17482"/>
                  </a:cubicBezTo>
                  <a:cubicBezTo>
                    <a:pt x="119866" y="17482"/>
                    <a:pt x="149472" y="47087"/>
                    <a:pt x="149472" y="83477"/>
                  </a:cubicBezTo>
                  <a:cubicBezTo>
                    <a:pt x="149472" y="119867"/>
                    <a:pt x="119866" y="149472"/>
                    <a:pt x="83477" y="149472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2">
              <a:extLst>
                <a:ext uri="{FF2B5EF4-FFF2-40B4-BE49-F238E27FC236}">
                  <a16:creationId xmlns:a16="http://schemas.microsoft.com/office/drawing/2014/main" id="{F04C20AF-2F9E-7E4D-53AC-B51F1CC98E65}"/>
                </a:ext>
              </a:extLst>
            </p:cNvPr>
            <p:cNvSpPr/>
            <p:nvPr userDrawn="1"/>
          </p:nvSpPr>
          <p:spPr>
            <a:xfrm>
              <a:off x="444712" y="206423"/>
              <a:ext cx="16108" cy="16108"/>
            </a:xfrm>
            <a:custGeom>
              <a:avLst/>
              <a:gdLst>
                <a:gd name="connsiteX0" fmla="*/ 64794 w 73533"/>
                <a:gd name="connsiteY0" fmla="*/ 28026 h 73533"/>
                <a:gd name="connsiteX1" fmla="*/ 56053 w 73533"/>
                <a:gd name="connsiteY1" fmla="*/ 36767 h 73533"/>
                <a:gd name="connsiteX2" fmla="*/ 36767 w 73533"/>
                <a:gd name="connsiteY2" fmla="*/ 56054 h 73533"/>
                <a:gd name="connsiteX3" fmla="*/ 17481 w 73533"/>
                <a:gd name="connsiteY3" fmla="*/ 36767 h 73533"/>
                <a:gd name="connsiteX4" fmla="*/ 36767 w 73533"/>
                <a:gd name="connsiteY4" fmla="*/ 17482 h 73533"/>
                <a:gd name="connsiteX5" fmla="*/ 45508 w 73533"/>
                <a:gd name="connsiteY5" fmla="*/ 8741 h 73533"/>
                <a:gd name="connsiteX6" fmla="*/ 36767 w 73533"/>
                <a:gd name="connsiteY6" fmla="*/ 0 h 73533"/>
                <a:gd name="connsiteX7" fmla="*/ 0 w 73533"/>
                <a:gd name="connsiteY7" fmla="*/ 36766 h 73533"/>
                <a:gd name="connsiteX8" fmla="*/ 36767 w 73533"/>
                <a:gd name="connsiteY8" fmla="*/ 73533 h 73533"/>
                <a:gd name="connsiteX9" fmla="*/ 73533 w 73533"/>
                <a:gd name="connsiteY9" fmla="*/ 36766 h 73533"/>
                <a:gd name="connsiteX10" fmla="*/ 64794 w 73533"/>
                <a:gd name="connsiteY10" fmla="*/ 28026 h 7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33" h="73533">
                  <a:moveTo>
                    <a:pt x="64794" y="28026"/>
                  </a:moveTo>
                  <a:cubicBezTo>
                    <a:pt x="59967" y="28026"/>
                    <a:pt x="56053" y="31939"/>
                    <a:pt x="56053" y="36767"/>
                  </a:cubicBezTo>
                  <a:cubicBezTo>
                    <a:pt x="56053" y="47402"/>
                    <a:pt x="47402" y="56054"/>
                    <a:pt x="36767" y="56054"/>
                  </a:cubicBezTo>
                  <a:cubicBezTo>
                    <a:pt x="26133" y="56054"/>
                    <a:pt x="17481" y="47402"/>
                    <a:pt x="17481" y="36767"/>
                  </a:cubicBezTo>
                  <a:cubicBezTo>
                    <a:pt x="17481" y="26133"/>
                    <a:pt x="26133" y="17482"/>
                    <a:pt x="36767" y="17482"/>
                  </a:cubicBezTo>
                  <a:cubicBezTo>
                    <a:pt x="41594" y="17482"/>
                    <a:pt x="45508" y="13569"/>
                    <a:pt x="45508" y="8741"/>
                  </a:cubicBezTo>
                  <a:cubicBezTo>
                    <a:pt x="45508" y="3913"/>
                    <a:pt x="41595" y="0"/>
                    <a:pt x="36767" y="0"/>
                  </a:cubicBezTo>
                  <a:cubicBezTo>
                    <a:pt x="16494" y="0"/>
                    <a:pt x="0" y="16492"/>
                    <a:pt x="0" y="36766"/>
                  </a:cubicBezTo>
                  <a:cubicBezTo>
                    <a:pt x="0" y="57040"/>
                    <a:pt x="16494" y="73533"/>
                    <a:pt x="36767" y="73533"/>
                  </a:cubicBezTo>
                  <a:cubicBezTo>
                    <a:pt x="57041" y="73533"/>
                    <a:pt x="73533" y="57040"/>
                    <a:pt x="73533" y="36766"/>
                  </a:cubicBezTo>
                  <a:cubicBezTo>
                    <a:pt x="73535" y="31939"/>
                    <a:pt x="69620" y="28026"/>
                    <a:pt x="64794" y="28026"/>
                  </a:cubicBezTo>
                  <a:close/>
                </a:path>
              </a:pathLst>
            </a:custGeom>
            <a:solidFill>
              <a:srgbClr val="FADAAC"/>
            </a:solidFill>
            <a:ln w="3175" cap="flat">
              <a:solidFill>
                <a:srgbClr val="FADA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22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066EB45D-88D2-9151-7AFA-AC888F85E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1402" y="362347"/>
            <a:ext cx="1679904" cy="606521"/>
          </a:xfrm>
          <a:prstGeom prst="rect">
            <a:avLst/>
          </a:prstGeom>
        </p:spPr>
      </p:pic>
      <p:pic>
        <p:nvPicPr>
          <p:cNvPr id="46" name="Picture 45" descr="Text&#10;&#10;Description automatically generated">
            <a:extLst>
              <a:ext uri="{FF2B5EF4-FFF2-40B4-BE49-F238E27FC236}">
                <a16:creationId xmlns:a16="http://schemas.microsoft.com/office/drawing/2014/main" id="{127E6749-9D45-7760-074D-E7EDC6238F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445228" y="251454"/>
            <a:ext cx="1213017" cy="45427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8C076FE-CEA7-590F-884F-C5B6BC117DD9}"/>
              </a:ext>
            </a:extLst>
          </p:cNvPr>
          <p:cNvSpPr txBox="1"/>
          <p:nvPr userDrawn="1"/>
        </p:nvSpPr>
        <p:spPr>
          <a:xfrm>
            <a:off x="2697480" y="8851392"/>
            <a:ext cx="14622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tx1"/>
                </a:solidFill>
                <a:latin typeface="League Spartan" panose="00000800000000000000" pitchFamily="50" charset="0"/>
              </a:rPr>
              <a:t>© Kesler Science, LLC 2023</a:t>
            </a:r>
          </a:p>
        </p:txBody>
      </p:sp>
    </p:spTree>
    <p:extLst>
      <p:ext uri="{BB962C8B-B14F-4D97-AF65-F5344CB8AC3E}">
        <p14:creationId xmlns:p14="http://schemas.microsoft.com/office/powerpoint/2010/main" val="86182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54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tevespangler.com/ss-video/44525740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4F6AC8-5362-09A2-6F3A-F9C9BE3B5648}"/>
              </a:ext>
            </a:extLst>
          </p:cNvPr>
          <p:cNvSpPr txBox="1"/>
          <p:nvPr/>
        </p:nvSpPr>
        <p:spPr>
          <a:xfrm>
            <a:off x="2591963" y="640080"/>
            <a:ext cx="3947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Skewer Balloons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5ACCA1-6B4F-8AC5-93C7-9CA92A3C1954}"/>
              </a:ext>
            </a:extLst>
          </p:cNvPr>
          <p:cNvSpPr/>
          <p:nvPr/>
        </p:nvSpPr>
        <p:spPr>
          <a:xfrm>
            <a:off x="594360" y="1508760"/>
            <a:ext cx="5669280" cy="31089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first day, students watch the Science Minute video and answer the Day 1 question. You may choose to show the video any of the later days when students need a refresher (or because some students missed the first day).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day’s activity is based on the Science and Engineering Practices listed below. 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Sample answers are listed on the next page.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 to video: </a:t>
            </a:r>
            <a:r>
              <a:rPr lang="en-US" sz="1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stevespangler.com/ss-video/445257408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beaker icon in the lower left corner represents the approximate grade level.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823ADC-3948-81FD-80F3-A17D4E6BDDE7}"/>
              </a:ext>
            </a:extLst>
          </p:cNvPr>
          <p:cNvSpPr txBox="1"/>
          <p:nvPr/>
        </p:nvSpPr>
        <p:spPr>
          <a:xfrm>
            <a:off x="4910666" y="8851392"/>
            <a:ext cx="16285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latin typeface="League Spartan" panose="00000800000000000000" pitchFamily="50" charset="0"/>
                <a:ea typeface="Verdana" panose="020B0604030504040204" pitchFamily="34" charset="0"/>
              </a:rPr>
              <a:t>Version 6/2023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D09DA4-3F09-9DFD-601D-215263D977F5}"/>
              </a:ext>
            </a:extLst>
          </p:cNvPr>
          <p:cNvSpPr/>
          <p:nvPr/>
        </p:nvSpPr>
        <p:spPr>
          <a:xfrm>
            <a:off x="822960" y="6654902"/>
            <a:ext cx="5596527" cy="5232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Practice 2: Develop Models, or 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Practice 3: Plan an investigation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E4CC5-E735-B556-435B-78178AA4F34D}"/>
              </a:ext>
            </a:extLst>
          </p:cNvPr>
          <p:cNvSpPr/>
          <p:nvPr/>
        </p:nvSpPr>
        <p:spPr>
          <a:xfrm>
            <a:off x="822960" y="5412050"/>
            <a:ext cx="5596527" cy="30777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Practice 1: Asking Questions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1F4311-49CC-D1CB-3CD6-865A7367F892}"/>
              </a:ext>
            </a:extLst>
          </p:cNvPr>
          <p:cNvSpPr/>
          <p:nvPr/>
        </p:nvSpPr>
        <p:spPr>
          <a:xfrm>
            <a:off x="822960" y="7988275"/>
            <a:ext cx="5596527" cy="5232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Practice 7: Engage in Argument from Evidence, or 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Practice 8: Obtain, Evaluate, and Communicate Information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3E82F-0D21-AEAD-5F54-6F8590A3AEFF}"/>
              </a:ext>
            </a:extLst>
          </p:cNvPr>
          <p:cNvSpPr/>
          <p:nvPr/>
        </p:nvSpPr>
        <p:spPr>
          <a:xfrm>
            <a:off x="822960" y="5968673"/>
            <a:ext cx="5596527" cy="5232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Practice 4: Analyze and Interpret Data, or 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Practice 5: Use Math and Computational Thinking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9DEBD2-D090-BE38-FB24-70C59432DA24}"/>
              </a:ext>
            </a:extLst>
          </p:cNvPr>
          <p:cNvSpPr/>
          <p:nvPr/>
        </p:nvSpPr>
        <p:spPr>
          <a:xfrm>
            <a:off x="822960" y="7406272"/>
            <a:ext cx="5596527" cy="30777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Practice 6: Construct Explanations</a:t>
            </a:r>
            <a:endParaRPr lang="en-US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ACC81A-9CC0-3B4F-FEF0-941059D2A1CA}"/>
              </a:ext>
            </a:extLst>
          </p:cNvPr>
          <p:cNvSpPr txBox="1"/>
          <p:nvPr/>
        </p:nvSpPr>
        <p:spPr>
          <a:xfrm>
            <a:off x="2591963" y="274320"/>
            <a:ext cx="4027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 Directions &amp; Answer Key</a:t>
            </a:r>
          </a:p>
        </p:txBody>
      </p:sp>
    </p:spTree>
    <p:extLst>
      <p:ext uri="{BB962C8B-B14F-4D97-AF65-F5344CB8AC3E}">
        <p14:creationId xmlns:p14="http://schemas.microsoft.com/office/powerpoint/2010/main" val="304559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F66682-8FDC-D603-0BA6-B830E532BDC8}"/>
              </a:ext>
            </a:extLst>
          </p:cNvPr>
          <p:cNvSpPr/>
          <p:nvPr/>
        </p:nvSpPr>
        <p:spPr>
          <a:xfrm>
            <a:off x="914400" y="8128624"/>
            <a:ext cx="5303520" cy="69249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3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 responses will vary but might include suggesting that it will work because fewer parts of the balloon are under stress.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2FA94E-231A-9A48-7461-DBCB3F6DF6A0}"/>
              </a:ext>
            </a:extLst>
          </p:cNvPr>
          <p:cNvSpPr/>
          <p:nvPr/>
        </p:nvSpPr>
        <p:spPr>
          <a:xfrm>
            <a:off x="914399" y="3890605"/>
            <a:ext cx="5303520" cy="4924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If Steve had to create a mini-model of this experiment, what materials could he use?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FE7C93-8906-5C12-581E-2DE70E5F9887}"/>
              </a:ext>
            </a:extLst>
          </p:cNvPr>
          <p:cNvSpPr/>
          <p:nvPr/>
        </p:nvSpPr>
        <p:spPr>
          <a:xfrm>
            <a:off x="914400" y="5554442"/>
            <a:ext cx="5303520" cy="6924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Steve wants to make a commercial for the Pop-No-More Balloon. Write a catchy two-three sentence advertisement he could use to sell his product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8C4A5E-02C2-48BF-99B9-2A470BB9A759}"/>
              </a:ext>
            </a:extLst>
          </p:cNvPr>
          <p:cNvSpPr txBox="1"/>
          <p:nvPr/>
        </p:nvSpPr>
        <p:spPr>
          <a:xfrm>
            <a:off x="914399" y="7236072"/>
            <a:ext cx="5303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Amie thinks the experiment will work if the balloon isn’t blown up as much. Write a dialogue to Amie using thought bubbles that lists everything you know about Steve’s experiment. (See student version for full question.)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9BD19-AC67-BF48-679F-9242B0590B5D}"/>
              </a:ext>
            </a:extLst>
          </p:cNvPr>
          <p:cNvSpPr/>
          <p:nvPr/>
        </p:nvSpPr>
        <p:spPr>
          <a:xfrm>
            <a:off x="914400" y="4474765"/>
            <a:ext cx="5303520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3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 responses will vary but might include bubbles, toothpicks, and smaller balloons.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B4ADD5-99BB-2233-6C6B-08A15108F280}"/>
              </a:ext>
            </a:extLst>
          </p:cNvPr>
          <p:cNvSpPr/>
          <p:nvPr/>
        </p:nvSpPr>
        <p:spPr>
          <a:xfrm>
            <a:off x="914400" y="6249062"/>
            <a:ext cx="5303520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3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 responses will vary but might include the benefits of having a balloon that doesn’t pop.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015F51-699C-9687-D32C-49C9CE252AE2}"/>
              </a:ext>
            </a:extLst>
          </p:cNvPr>
          <p:cNvSpPr/>
          <p:nvPr/>
        </p:nvSpPr>
        <p:spPr>
          <a:xfrm>
            <a:off x="914400" y="1075350"/>
            <a:ext cx="5303520" cy="49244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3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 responses will vary but might include the balloon popping instead of the skewer going through.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67549-E619-BA4E-B88B-D44B65BCF88A}"/>
              </a:ext>
            </a:extLst>
          </p:cNvPr>
          <p:cNvSpPr txBox="1"/>
          <p:nvPr/>
        </p:nvSpPr>
        <p:spPr>
          <a:xfrm>
            <a:off x="914399" y="543367"/>
            <a:ext cx="5303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Steve is worried about this experiment going well. What do you think is most likely to go wrong? Why?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CF765A-CBDB-DF48-A960-FDBC36296C74}"/>
              </a:ext>
            </a:extLst>
          </p:cNvPr>
          <p:cNvSpPr/>
          <p:nvPr/>
        </p:nvSpPr>
        <p:spPr>
          <a:xfrm>
            <a:off x="914399" y="2750770"/>
            <a:ext cx="5303520" cy="89255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 sz="13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balloon</a:t>
            </a:r>
          </a:p>
          <a:p>
            <a:pPr marL="342900" indent="-342900">
              <a:buAutoNum type="arabicPeriod"/>
            </a:pPr>
            <a:r>
              <a:rPr lang="en-US" sz="13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skewer</a:t>
            </a:r>
          </a:p>
          <a:p>
            <a:pPr marL="342900" indent="-342900">
              <a:buAutoNum type="arabicPeriod"/>
            </a:pPr>
            <a:r>
              <a:rPr lang="en-US" sz="13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breath </a:t>
            </a:r>
          </a:p>
          <a:p>
            <a:pPr marL="342900" indent="-342900">
              <a:buAutoNum type="arabicPeriod"/>
            </a:pPr>
            <a:r>
              <a:rPr lang="en-US" sz="13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oil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260C9-2F32-7722-016E-5C682A104845}"/>
              </a:ext>
            </a:extLst>
          </p:cNvPr>
          <p:cNvSpPr txBox="1"/>
          <p:nvPr/>
        </p:nvSpPr>
        <p:spPr>
          <a:xfrm>
            <a:off x="914399" y="2223696"/>
            <a:ext cx="5303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a shopping list of each of the four ”ingredients” for this experiment: balloon, skewer, breath, and oil.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E186D8-71F3-F1BC-C576-404B9B29010A}"/>
              </a:ext>
            </a:extLst>
          </p:cNvPr>
          <p:cNvSpPr txBox="1"/>
          <p:nvPr/>
        </p:nvSpPr>
        <p:spPr>
          <a:xfrm>
            <a:off x="2479848" y="137160"/>
            <a:ext cx="394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 Answer Key – Skewer Balloons - 3 </a:t>
            </a:r>
          </a:p>
        </p:txBody>
      </p:sp>
    </p:spTree>
    <p:extLst>
      <p:ext uri="{BB962C8B-B14F-4D97-AF65-F5344CB8AC3E}">
        <p14:creationId xmlns:p14="http://schemas.microsoft.com/office/powerpoint/2010/main" val="294389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51DAF4-6A6D-663A-3B8C-76242F2A41A9}"/>
              </a:ext>
            </a:extLst>
          </p:cNvPr>
          <p:cNvSpPr txBox="1"/>
          <p:nvPr/>
        </p:nvSpPr>
        <p:spPr>
          <a:xfrm>
            <a:off x="1097280" y="1504869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Steve is worried about this experiment going well.  What do you think is most likely to go wrong? Why?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5F0EB-D323-671A-9DCC-4827B7AAC25D}"/>
              </a:ext>
            </a:extLst>
          </p:cNvPr>
          <p:cNvSpPr txBox="1"/>
          <p:nvPr/>
        </p:nvSpPr>
        <p:spPr>
          <a:xfrm>
            <a:off x="4474617" y="685800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Skewer Balloons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54E666-3012-30FF-21DF-EC061E7465A5}"/>
              </a:ext>
            </a:extLst>
          </p:cNvPr>
          <p:cNvGrpSpPr/>
          <p:nvPr/>
        </p:nvGrpSpPr>
        <p:grpSpPr>
          <a:xfrm>
            <a:off x="833047" y="4663440"/>
            <a:ext cx="5741825" cy="3817839"/>
            <a:chOff x="833047" y="4663440"/>
            <a:chExt cx="6024953" cy="3817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4805DB8-1CBA-6498-C533-ABADE5CC1F89}"/>
                </a:ext>
              </a:extLst>
            </p:cNvPr>
            <p:cNvSpPr txBox="1"/>
            <p:nvPr/>
          </p:nvSpPr>
          <p:spPr>
            <a:xfrm>
              <a:off x="1280160" y="4663440"/>
              <a:ext cx="4572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Create a shopping list of each of the four ”ingredients” for this experiment: balloon, skewer, breath, oil.  </a:t>
              </a:r>
            </a:p>
          </p:txBody>
        </p:sp>
        <p:pic>
          <p:nvPicPr>
            <p:cNvPr id="6" name="Graphic 5" descr="Badge 3 outline">
              <a:extLst>
                <a:ext uri="{FF2B5EF4-FFF2-40B4-BE49-F238E27FC236}">
                  <a16:creationId xmlns:a16="http://schemas.microsoft.com/office/drawing/2014/main" id="{B58199B9-E8AB-55D3-F79F-11BA310AF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77556" y="5562002"/>
              <a:ext cx="274320" cy="274320"/>
            </a:xfrm>
            <a:prstGeom prst="rect">
              <a:avLst/>
            </a:prstGeom>
          </p:spPr>
        </p:pic>
        <p:pic>
          <p:nvPicPr>
            <p:cNvPr id="9" name="Graphic 8" descr="Badge 1 outline">
              <a:extLst>
                <a:ext uri="{FF2B5EF4-FFF2-40B4-BE49-F238E27FC236}">
                  <a16:creationId xmlns:a16="http://schemas.microsoft.com/office/drawing/2014/main" id="{7D8C83FD-F812-4CE2-489F-345C33281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369" y="5562002"/>
              <a:ext cx="274320" cy="274320"/>
            </a:xfrm>
            <a:prstGeom prst="rect">
              <a:avLst/>
            </a:prstGeom>
          </p:spPr>
        </p:pic>
        <p:pic>
          <p:nvPicPr>
            <p:cNvPr id="10" name="Graphic 9" descr="Badge outline">
              <a:extLst>
                <a:ext uri="{FF2B5EF4-FFF2-40B4-BE49-F238E27FC236}">
                  <a16:creationId xmlns:a16="http://schemas.microsoft.com/office/drawing/2014/main" id="{D62FC6D4-9E65-2393-C40C-472831ED0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0368" y="7238466"/>
              <a:ext cx="274320" cy="274320"/>
            </a:xfrm>
            <a:prstGeom prst="rect">
              <a:avLst/>
            </a:prstGeom>
          </p:spPr>
        </p:pic>
        <p:pic>
          <p:nvPicPr>
            <p:cNvPr id="11" name="Graphic 10" descr="Badge 4 outline">
              <a:extLst>
                <a:ext uri="{FF2B5EF4-FFF2-40B4-BE49-F238E27FC236}">
                  <a16:creationId xmlns:a16="http://schemas.microsoft.com/office/drawing/2014/main" id="{6D5F5BDC-D6B9-F7AB-384E-F24ABA32F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081341" y="7238466"/>
              <a:ext cx="274320" cy="27432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819352-F51C-1DF5-BA5A-5DA1CC586D51}"/>
                </a:ext>
              </a:extLst>
            </p:cNvPr>
            <p:cNvGrpSpPr/>
            <p:nvPr/>
          </p:nvGrpSpPr>
          <p:grpSpPr>
            <a:xfrm>
              <a:off x="833047" y="6535937"/>
              <a:ext cx="5960986" cy="312927"/>
              <a:chOff x="833047" y="6535937"/>
              <a:chExt cx="5960986" cy="31292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6884DA-BD4D-498C-8663-895E8960BA7A}"/>
                  </a:ext>
                </a:extLst>
              </p:cNvPr>
              <p:cNvSpPr txBox="1"/>
              <p:nvPr/>
            </p:nvSpPr>
            <p:spPr>
              <a:xfrm>
                <a:off x="833047" y="6535937"/>
                <a:ext cx="282455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___________________</a:t>
                </a:r>
                <a:endParaRPr lang="en-US" sz="1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10EB32-C10B-C4EA-FA88-973B8BF4BB6F}"/>
                  </a:ext>
                </a:extLst>
              </p:cNvPr>
              <p:cNvSpPr txBox="1"/>
              <p:nvPr/>
            </p:nvSpPr>
            <p:spPr>
              <a:xfrm>
                <a:off x="3969480" y="6541087"/>
                <a:ext cx="282455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___________________</a:t>
                </a:r>
                <a:endParaRPr lang="en-US" sz="14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5E88FD-D630-341E-71DB-29E014BC7B52}"/>
                </a:ext>
              </a:extLst>
            </p:cNvPr>
            <p:cNvGrpSpPr/>
            <p:nvPr/>
          </p:nvGrpSpPr>
          <p:grpSpPr>
            <a:xfrm>
              <a:off x="897014" y="8168352"/>
              <a:ext cx="5960986" cy="312927"/>
              <a:chOff x="833047" y="6535937"/>
              <a:chExt cx="5960986" cy="31292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B4E309-711A-970E-9CB6-F4C813620629}"/>
                  </a:ext>
                </a:extLst>
              </p:cNvPr>
              <p:cNvSpPr txBox="1"/>
              <p:nvPr/>
            </p:nvSpPr>
            <p:spPr>
              <a:xfrm>
                <a:off x="833047" y="6535937"/>
                <a:ext cx="282455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___________________</a:t>
                </a:r>
                <a:endParaRPr lang="en-US" sz="14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D95B16-7602-8E69-806F-00AE078B9474}"/>
                  </a:ext>
                </a:extLst>
              </p:cNvPr>
              <p:cNvSpPr txBox="1"/>
              <p:nvPr/>
            </p:nvSpPr>
            <p:spPr>
              <a:xfrm>
                <a:off x="3969480" y="6541087"/>
                <a:ext cx="282455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___________________</a:t>
                </a:r>
                <a:endParaRPr lang="en-US" sz="1400" dirty="0"/>
              </a:p>
            </p:txBody>
          </p:sp>
        </p:grpSp>
      </p:grpSp>
      <p:graphicFrame>
        <p:nvGraphicFramePr>
          <p:cNvPr id="7" name="Table 17">
            <a:extLst>
              <a:ext uri="{FF2B5EF4-FFF2-40B4-BE49-F238E27FC236}">
                <a16:creationId xmlns:a16="http://schemas.microsoft.com/office/drawing/2014/main" id="{F3D3B16F-0408-F8A6-B25A-560AB3412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446439"/>
              </p:ext>
            </p:extLst>
          </p:nvPr>
        </p:nvGraphicFramePr>
        <p:xfrm>
          <a:off x="1097280" y="2430803"/>
          <a:ext cx="4962250" cy="1645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962250">
                  <a:extLst>
                    <a:ext uri="{9D8B030D-6E8A-4147-A177-3AD203B41FA5}">
                      <a16:colId xmlns:a16="http://schemas.microsoft.com/office/drawing/2014/main" val="2697670251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27602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430867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511148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721649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21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72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C8CF56-EABA-EA74-D66D-55E3B3ACABA1}"/>
              </a:ext>
            </a:extLst>
          </p:cNvPr>
          <p:cNvSpPr/>
          <p:nvPr/>
        </p:nvSpPr>
        <p:spPr>
          <a:xfrm>
            <a:off x="1188720" y="3291840"/>
            <a:ext cx="4754880" cy="738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Steve wants to make a commercial for the Pop-No-More Balloon. Write a catchy two-three sentence advertisement he could use to sell his product.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49F423-0BED-B4C3-5D1D-C94414D11C9C}"/>
              </a:ext>
            </a:extLst>
          </p:cNvPr>
          <p:cNvSpPr/>
          <p:nvPr/>
        </p:nvSpPr>
        <p:spPr>
          <a:xfrm>
            <a:off x="1005840" y="411480"/>
            <a:ext cx="5212080" cy="52322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If Steve had to create a mini-model of this experiment, what materials could he use?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B9E356-3988-D36E-1607-F2FFEFF96FCF}"/>
              </a:ext>
            </a:extLst>
          </p:cNvPr>
          <p:cNvSpPr txBox="1"/>
          <p:nvPr/>
        </p:nvSpPr>
        <p:spPr>
          <a:xfrm>
            <a:off x="1005840" y="6217920"/>
            <a:ext cx="502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Amie thinks the experiment will work if the balloon isn’t blown up as much. Write a dialogue to Amie using thought bubbles that lists everything you know about Steve’s experiment. Do you agree or disagree with Amie? Explain your thinking.</a:t>
            </a:r>
          </a:p>
        </p:txBody>
      </p:sp>
      <p:graphicFrame>
        <p:nvGraphicFramePr>
          <p:cNvPr id="2" name="Table 17">
            <a:extLst>
              <a:ext uri="{FF2B5EF4-FFF2-40B4-BE49-F238E27FC236}">
                <a16:creationId xmlns:a16="http://schemas.microsoft.com/office/drawing/2014/main" id="{07C026C8-1334-ADDB-705A-6C873C625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386631"/>
              </p:ext>
            </p:extLst>
          </p:nvPr>
        </p:nvGraphicFramePr>
        <p:xfrm>
          <a:off x="1130755" y="1221295"/>
          <a:ext cx="4962250" cy="1645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962250">
                  <a:extLst>
                    <a:ext uri="{9D8B030D-6E8A-4147-A177-3AD203B41FA5}">
                      <a16:colId xmlns:a16="http://schemas.microsoft.com/office/drawing/2014/main" val="2697670251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27602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430867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511148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721649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21840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DA87ACE-E44A-74B3-CC98-E021B10C4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864510"/>
              </p:ext>
            </p:extLst>
          </p:nvPr>
        </p:nvGraphicFramePr>
        <p:xfrm>
          <a:off x="1005840" y="4455129"/>
          <a:ext cx="4779438" cy="13167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79438">
                  <a:extLst>
                    <a:ext uri="{9D8B030D-6E8A-4147-A177-3AD203B41FA5}">
                      <a16:colId xmlns:a16="http://schemas.microsoft.com/office/drawing/2014/main" val="59348635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348855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967207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91193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30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114589"/>
      </p:ext>
    </p:extLst>
  </p:cSld>
  <p:clrMapOvr>
    <a:masterClrMapping/>
  </p:clrMapOvr>
</p:sld>
</file>

<file path=ppt/theme/theme1.xml><?xml version="1.0" encoding="utf-8"?>
<a:theme xmlns:a="http://schemas.openxmlformats.org/drawingml/2006/main" name="Front Pag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ce Minute Template Example" id="{A7D31EAD-D32E-AE4E-880F-A8E6472854A4}" vid="{FAD874B4-2094-3941-950A-DA29F920BF67}"/>
    </a:ext>
  </a:extLst>
</a:theme>
</file>

<file path=ppt/theme/theme2.xml><?xml version="1.0" encoding="utf-8"?>
<a:theme xmlns:a="http://schemas.openxmlformats.org/drawingml/2006/main" name="Back Pag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ce Minute Template Example" id="{A7D31EAD-D32E-AE4E-880F-A8E6472854A4}" vid="{FAD874B4-2094-3941-950A-DA29F920BF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 Minute Template Example</Template>
  <TotalTime>22946</TotalTime>
  <Words>515</Words>
  <Application>Microsoft Office PowerPoint</Application>
  <PresentationFormat>Letter Paper (8.5x11 in)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League Spartan</vt:lpstr>
      <vt:lpstr>Verdana</vt:lpstr>
      <vt:lpstr>Front Pages</vt:lpstr>
      <vt:lpstr>Back Pages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Stone</dc:creator>
  <cp:lastModifiedBy>Banana Man</cp:lastModifiedBy>
  <cp:revision>69</cp:revision>
  <cp:lastPrinted>2022-10-16T05:09:49Z</cp:lastPrinted>
  <dcterms:created xsi:type="dcterms:W3CDTF">2022-08-20T02:01:32Z</dcterms:created>
  <dcterms:modified xsi:type="dcterms:W3CDTF">2023-08-25T01:56:33Z</dcterms:modified>
</cp:coreProperties>
</file>